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67" r:id="rId3"/>
    <p:sldId id="278" r:id="rId4"/>
    <p:sldId id="271" r:id="rId5"/>
    <p:sldId id="275" r:id="rId6"/>
    <p:sldId id="277" r:id="rId7"/>
    <p:sldId id="273" r:id="rId8"/>
    <p:sldId id="279" r:id="rId9"/>
    <p:sldId id="282" r:id="rId10"/>
    <p:sldId id="280" r:id="rId11"/>
    <p:sldId id="281" r:id="rId12"/>
    <p:sldId id="274" r:id="rId13"/>
    <p:sldId id="284" r:id="rId14"/>
    <p:sldId id="285" r:id="rId15"/>
    <p:sldId id="283"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903DEE-7256-42A8-9DAB-319D11C063A3}" v="367" dt="2021-06-16T09:32:05.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632" autoAdjust="0"/>
  </p:normalViewPr>
  <p:slideViewPr>
    <p:cSldViewPr snapToGrid="0">
      <p:cViewPr varScale="1">
        <p:scale>
          <a:sx n="53" d="100"/>
          <a:sy n="53" d="100"/>
        </p:scale>
        <p:origin x="181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a2531a62-2f4d-4e73-a7da-0a31b077d76f" providerId="ADAL" clId="{C3317A20-4E4B-4A2A-93AD-065F7889ED7B}"/>
    <pc:docChg chg="custSel addSld delSld modSld">
      <pc:chgData name="Gerjan de Ruiter" userId="a2531a62-2f4d-4e73-a7da-0a31b077d76f" providerId="ADAL" clId="{C3317A20-4E4B-4A2A-93AD-065F7889ED7B}" dt="2021-05-21T12:49:51.193" v="524" actId="14100"/>
      <pc:docMkLst>
        <pc:docMk/>
      </pc:docMkLst>
      <pc:sldChg chg="addSp delSp modSp new del mod">
        <pc:chgData name="Gerjan de Ruiter" userId="a2531a62-2f4d-4e73-a7da-0a31b077d76f" providerId="ADAL" clId="{C3317A20-4E4B-4A2A-93AD-065F7889ED7B}" dt="2021-05-21T12:12:02.204" v="7" actId="47"/>
        <pc:sldMkLst>
          <pc:docMk/>
          <pc:sldMk cId="4055962087" sldId="256"/>
        </pc:sldMkLst>
        <pc:picChg chg="del">
          <ac:chgData name="Gerjan de Ruiter" userId="a2531a62-2f4d-4e73-a7da-0a31b077d76f" providerId="ADAL" clId="{C3317A20-4E4B-4A2A-93AD-065F7889ED7B}" dt="2021-05-21T12:11:47.458" v="1" actId="21"/>
          <ac:picMkLst>
            <pc:docMk/>
            <pc:sldMk cId="4055962087" sldId="256"/>
            <ac:picMk id="4" creationId="{41AA8A71-DA0A-4902-9BC1-10D11B99C38E}"/>
          </ac:picMkLst>
        </pc:picChg>
        <pc:picChg chg="add del mod">
          <ac:chgData name="Gerjan de Ruiter" userId="a2531a62-2f4d-4e73-a7da-0a31b077d76f" providerId="ADAL" clId="{C3317A20-4E4B-4A2A-93AD-065F7889ED7B}" dt="2021-05-21T12:11:51.825" v="3" actId="478"/>
          <ac:picMkLst>
            <pc:docMk/>
            <pc:sldMk cId="4055962087" sldId="256"/>
            <ac:picMk id="5" creationId="{3B5067CE-1AFB-41E4-B336-90694699DCBE}"/>
          </ac:picMkLst>
        </pc:picChg>
      </pc:sldChg>
      <pc:sldChg chg="delSp add del setBg delDesignElem">
        <pc:chgData name="Gerjan de Ruiter" userId="a2531a62-2f4d-4e73-a7da-0a31b077d76f" providerId="ADAL" clId="{C3317A20-4E4B-4A2A-93AD-065F7889ED7B}" dt="2021-05-21T12:12:01.212" v="6" actId="47"/>
        <pc:sldMkLst>
          <pc:docMk/>
          <pc:sldMk cId="138185529" sldId="266"/>
        </pc:sldMkLst>
        <pc:spChg chg="del">
          <ac:chgData name="Gerjan de Ruiter" userId="a2531a62-2f4d-4e73-a7da-0a31b077d76f" providerId="ADAL" clId="{C3317A20-4E4B-4A2A-93AD-065F7889ED7B}" dt="2021-05-21T12:11:57.479" v="5"/>
          <ac:spMkLst>
            <pc:docMk/>
            <pc:sldMk cId="138185529" sldId="266"/>
            <ac:spMk id="10" creationId="{07322A9E-F1EC-405E-8971-BA906EFFCCB8}"/>
          </ac:spMkLst>
        </pc:spChg>
        <pc:spChg chg="del">
          <ac:chgData name="Gerjan de Ruiter" userId="a2531a62-2f4d-4e73-a7da-0a31b077d76f" providerId="ADAL" clId="{C3317A20-4E4B-4A2A-93AD-065F7889ED7B}" dt="2021-05-21T12:11:57.479" v="5"/>
          <ac:spMkLst>
            <pc:docMk/>
            <pc:sldMk cId="138185529" sldId="266"/>
            <ac:spMk id="12" creationId="{A5704422-1118-4FD1-95AD-29A064EB80D9}"/>
          </ac:spMkLst>
        </pc:spChg>
        <pc:spChg chg="del">
          <ac:chgData name="Gerjan de Ruiter" userId="a2531a62-2f4d-4e73-a7da-0a31b077d76f" providerId="ADAL" clId="{C3317A20-4E4B-4A2A-93AD-065F7889ED7B}" dt="2021-05-21T12:11:57.479" v="5"/>
          <ac:spMkLst>
            <pc:docMk/>
            <pc:sldMk cId="138185529" sldId="266"/>
            <ac:spMk id="14" creationId="{A88B2AAA-B805-498E-A9E6-98B885855498}"/>
          </ac:spMkLst>
        </pc:spChg>
        <pc:spChg chg="del">
          <ac:chgData name="Gerjan de Ruiter" userId="a2531a62-2f4d-4e73-a7da-0a31b077d76f" providerId="ADAL" clId="{C3317A20-4E4B-4A2A-93AD-065F7889ED7B}" dt="2021-05-21T12:11:57.479" v="5"/>
          <ac:spMkLst>
            <pc:docMk/>
            <pc:sldMk cId="138185529" sldId="266"/>
            <ac:spMk id="16" creationId="{9B8051E0-19D7-43E1-BFD9-E6DBFEB3A3F1}"/>
          </ac:spMkLst>
        </pc:spChg>
        <pc:spChg chg="del">
          <ac:chgData name="Gerjan de Ruiter" userId="a2531a62-2f4d-4e73-a7da-0a31b077d76f" providerId="ADAL" clId="{C3317A20-4E4B-4A2A-93AD-065F7889ED7B}" dt="2021-05-21T12:11:57.479" v="5"/>
          <ac:spMkLst>
            <pc:docMk/>
            <pc:sldMk cId="138185529" sldId="266"/>
            <ac:spMk id="18" creationId="{4EDB2B02-86A2-46F5-A4BE-B7D9B10411D6}"/>
          </ac:spMkLst>
        </pc:spChg>
        <pc:spChg chg="del">
          <ac:chgData name="Gerjan de Ruiter" userId="a2531a62-2f4d-4e73-a7da-0a31b077d76f" providerId="ADAL" clId="{C3317A20-4E4B-4A2A-93AD-065F7889ED7B}" dt="2021-05-21T12:11:57.479" v="5"/>
          <ac:spMkLst>
            <pc:docMk/>
            <pc:sldMk cId="138185529" sldId="266"/>
            <ac:spMk id="20" creationId="{43954639-FB5D-41F4-9560-6F6DFE778425}"/>
          </ac:spMkLst>
        </pc:spChg>
        <pc:spChg chg="del">
          <ac:chgData name="Gerjan de Ruiter" userId="a2531a62-2f4d-4e73-a7da-0a31b077d76f" providerId="ADAL" clId="{C3317A20-4E4B-4A2A-93AD-065F7889ED7B}" dt="2021-05-21T12:11:57.479" v="5"/>
          <ac:spMkLst>
            <pc:docMk/>
            <pc:sldMk cId="138185529" sldId="266"/>
            <ac:spMk id="22" creationId="{E898931C-0323-41FA-A036-20F818B1FF81}"/>
          </ac:spMkLst>
        </pc:spChg>
        <pc:spChg chg="del">
          <ac:chgData name="Gerjan de Ruiter" userId="a2531a62-2f4d-4e73-a7da-0a31b077d76f" providerId="ADAL" clId="{C3317A20-4E4B-4A2A-93AD-065F7889ED7B}" dt="2021-05-21T12:11:57.479" v="5"/>
          <ac:spMkLst>
            <pc:docMk/>
            <pc:sldMk cId="138185529" sldId="266"/>
            <ac:spMk id="24" creationId="{89AFE9DD-0792-4B98-B4EB-97ACA17E6AA8}"/>
          </ac:spMkLst>
        </pc:spChg>
        <pc:spChg chg="del">
          <ac:chgData name="Gerjan de Ruiter" userId="a2531a62-2f4d-4e73-a7da-0a31b077d76f" providerId="ADAL" clId="{C3317A20-4E4B-4A2A-93AD-065F7889ED7B}" dt="2021-05-21T12:11:57.479" v="5"/>
          <ac:spMkLst>
            <pc:docMk/>
            <pc:sldMk cId="138185529" sldId="266"/>
            <ac:spMk id="26" creationId="{3981F5C4-9AE1-404E-AF44-A4E6DB374F9D}"/>
          </ac:spMkLst>
        </pc:spChg>
        <pc:spChg chg="del">
          <ac:chgData name="Gerjan de Ruiter" userId="a2531a62-2f4d-4e73-a7da-0a31b077d76f" providerId="ADAL" clId="{C3317A20-4E4B-4A2A-93AD-065F7889ED7B}" dt="2021-05-21T12:11:57.479" v="5"/>
          <ac:spMkLst>
            <pc:docMk/>
            <pc:sldMk cId="138185529" sldId="266"/>
            <ac:spMk id="28" creationId="{763C1781-8726-4FAC-8C45-FF40376BE409}"/>
          </ac:spMkLst>
        </pc:spChg>
        <pc:spChg chg="del">
          <ac:chgData name="Gerjan de Ruiter" userId="a2531a62-2f4d-4e73-a7da-0a31b077d76f" providerId="ADAL" clId="{C3317A20-4E4B-4A2A-93AD-065F7889ED7B}" dt="2021-05-21T12:11:57.479" v="5"/>
          <ac:spMkLst>
            <pc:docMk/>
            <pc:sldMk cId="138185529" sldId="266"/>
            <ac:spMk id="30" creationId="{301491B5-56C7-43DC-A3D9-861EECCA056A}"/>
          </ac:spMkLst>
        </pc:spChg>
        <pc:spChg chg="del">
          <ac:chgData name="Gerjan de Ruiter" userId="a2531a62-2f4d-4e73-a7da-0a31b077d76f" providerId="ADAL" clId="{C3317A20-4E4B-4A2A-93AD-065F7889ED7B}" dt="2021-05-21T12:11:57.479" v="5"/>
          <ac:spMkLst>
            <pc:docMk/>
            <pc:sldMk cId="138185529" sldId="266"/>
            <ac:spMk id="32" creationId="{237E2353-22DF-46E0-A200-FB30F8F394E2}"/>
          </ac:spMkLst>
        </pc:spChg>
        <pc:spChg chg="del">
          <ac:chgData name="Gerjan de Ruiter" userId="a2531a62-2f4d-4e73-a7da-0a31b077d76f" providerId="ADAL" clId="{C3317A20-4E4B-4A2A-93AD-065F7889ED7B}" dt="2021-05-21T12:11:57.479" v="5"/>
          <ac:spMkLst>
            <pc:docMk/>
            <pc:sldMk cId="138185529" sldId="266"/>
            <ac:spMk id="34" creationId="{DD6138DB-057B-45F7-A5F4-E7BFDA20D02C}"/>
          </ac:spMkLst>
        </pc:spChg>
        <pc:spChg chg="del">
          <ac:chgData name="Gerjan de Ruiter" userId="a2531a62-2f4d-4e73-a7da-0a31b077d76f" providerId="ADAL" clId="{C3317A20-4E4B-4A2A-93AD-065F7889ED7B}" dt="2021-05-21T12:11:57.479" v="5"/>
          <ac:spMkLst>
            <pc:docMk/>
            <pc:sldMk cId="138185529" sldId="266"/>
            <ac:spMk id="36" creationId="{79A54AB1-B64F-4843-BFAB-81CB74E66B65}"/>
          </ac:spMkLst>
        </pc:spChg>
      </pc:sldChg>
      <pc:sldChg chg="delSp">
        <pc:chgData name="Gerjan de Ruiter" userId="a2531a62-2f4d-4e73-a7da-0a31b077d76f" providerId="ADAL" clId="{C3317A20-4E4B-4A2A-93AD-065F7889ED7B}" dt="2021-05-21T12:13:50.950" v="10"/>
        <pc:sldMkLst>
          <pc:docMk/>
          <pc:sldMk cId="142427631" sldId="267"/>
        </pc:sldMkLst>
        <pc:picChg chg="del">
          <ac:chgData name="Gerjan de Ruiter" userId="a2531a62-2f4d-4e73-a7da-0a31b077d76f" providerId="ADAL" clId="{C3317A20-4E4B-4A2A-93AD-065F7889ED7B}" dt="2021-05-21T12:13:50.950" v="10"/>
          <ac:picMkLst>
            <pc:docMk/>
            <pc:sldMk cId="142427631" sldId="267"/>
            <ac:picMk id="3" creationId="{01FF4901-E9B6-497C-BD0A-BEF122038C90}"/>
          </ac:picMkLst>
        </pc:picChg>
      </pc:sldChg>
      <pc:sldChg chg="del">
        <pc:chgData name="Gerjan de Ruiter" userId="a2531a62-2f4d-4e73-a7da-0a31b077d76f" providerId="ADAL" clId="{C3317A20-4E4B-4A2A-93AD-065F7889ED7B}" dt="2021-05-21T12:13:54.813" v="11" actId="47"/>
        <pc:sldMkLst>
          <pc:docMk/>
          <pc:sldMk cId="1603991232" sldId="268"/>
        </pc:sldMkLst>
      </pc:sldChg>
      <pc:sldChg chg="modSp add del mod">
        <pc:chgData name="Gerjan de Ruiter" userId="a2531a62-2f4d-4e73-a7da-0a31b077d76f" providerId="ADAL" clId="{C3317A20-4E4B-4A2A-93AD-065F7889ED7B}" dt="2021-05-21T12:14:04.488" v="22" actId="20577"/>
        <pc:sldMkLst>
          <pc:docMk/>
          <pc:sldMk cId="1672963405" sldId="268"/>
        </pc:sldMkLst>
        <pc:spChg chg="mod">
          <ac:chgData name="Gerjan de Ruiter" userId="a2531a62-2f4d-4e73-a7da-0a31b077d76f" providerId="ADAL" clId="{C3317A20-4E4B-4A2A-93AD-065F7889ED7B}" dt="2021-05-21T12:14:04.488" v="22" actId="20577"/>
          <ac:spMkLst>
            <pc:docMk/>
            <pc:sldMk cId="1672963405" sldId="268"/>
            <ac:spMk id="2" creationId="{00000000-0000-0000-0000-000000000000}"/>
          </ac:spMkLst>
        </pc:spChg>
      </pc:sldChg>
      <pc:sldChg chg="modSp new mod modNotesTx">
        <pc:chgData name="Gerjan de Ruiter" userId="a2531a62-2f4d-4e73-a7da-0a31b077d76f" providerId="ADAL" clId="{C3317A20-4E4B-4A2A-93AD-065F7889ED7B}" dt="2021-05-21T12:30:11.849" v="407" actId="20577"/>
        <pc:sldMkLst>
          <pc:docMk/>
          <pc:sldMk cId="1743928779" sldId="269"/>
        </pc:sldMkLst>
        <pc:spChg chg="mod">
          <ac:chgData name="Gerjan de Ruiter" userId="a2531a62-2f4d-4e73-a7da-0a31b077d76f" providerId="ADAL" clId="{C3317A20-4E4B-4A2A-93AD-065F7889ED7B}" dt="2021-05-21T12:29:44.192" v="389" actId="403"/>
          <ac:spMkLst>
            <pc:docMk/>
            <pc:sldMk cId="1743928779" sldId="269"/>
            <ac:spMk id="2" creationId="{F7B59874-ABEB-44BD-8C4F-1FC6393DD563}"/>
          </ac:spMkLst>
        </pc:spChg>
        <pc:spChg chg="mod">
          <ac:chgData name="Gerjan de Ruiter" userId="a2531a62-2f4d-4e73-a7da-0a31b077d76f" providerId="ADAL" clId="{C3317A20-4E4B-4A2A-93AD-065F7889ED7B}" dt="2021-05-21T12:30:11.849" v="407" actId="20577"/>
          <ac:spMkLst>
            <pc:docMk/>
            <pc:sldMk cId="1743928779" sldId="269"/>
            <ac:spMk id="4" creationId="{EBE2D38C-8E9E-4456-8607-A3B7F7F69B97}"/>
          </ac:spMkLst>
        </pc:spChg>
      </pc:sldChg>
      <pc:sldChg chg="modSp new mod">
        <pc:chgData name="Gerjan de Ruiter" userId="a2531a62-2f4d-4e73-a7da-0a31b077d76f" providerId="ADAL" clId="{C3317A20-4E4B-4A2A-93AD-065F7889ED7B}" dt="2021-05-21T12:23:50.265" v="80" actId="20577"/>
        <pc:sldMkLst>
          <pc:docMk/>
          <pc:sldMk cId="2803859970" sldId="270"/>
        </pc:sldMkLst>
        <pc:spChg chg="mod">
          <ac:chgData name="Gerjan de Ruiter" userId="a2531a62-2f4d-4e73-a7da-0a31b077d76f" providerId="ADAL" clId="{C3317A20-4E4B-4A2A-93AD-065F7889ED7B}" dt="2021-05-21T12:23:50.265" v="80" actId="20577"/>
          <ac:spMkLst>
            <pc:docMk/>
            <pc:sldMk cId="2803859970" sldId="270"/>
            <ac:spMk id="4" creationId="{709B2F80-DE19-4F29-893B-51747D76626E}"/>
          </ac:spMkLst>
        </pc:spChg>
      </pc:sldChg>
      <pc:sldChg chg="modSp new mod">
        <pc:chgData name="Gerjan de Ruiter" userId="a2531a62-2f4d-4e73-a7da-0a31b077d76f" providerId="ADAL" clId="{C3317A20-4E4B-4A2A-93AD-065F7889ED7B}" dt="2021-05-21T12:39:55.646" v="454" actId="20577"/>
        <pc:sldMkLst>
          <pc:docMk/>
          <pc:sldMk cId="854702752" sldId="271"/>
        </pc:sldMkLst>
        <pc:spChg chg="mod">
          <ac:chgData name="Gerjan de Ruiter" userId="a2531a62-2f4d-4e73-a7da-0a31b077d76f" providerId="ADAL" clId="{C3317A20-4E4B-4A2A-93AD-065F7889ED7B}" dt="2021-05-21T12:39:46.184" v="417" actId="20577"/>
          <ac:spMkLst>
            <pc:docMk/>
            <pc:sldMk cId="854702752" sldId="271"/>
            <ac:spMk id="2" creationId="{95DA46E5-14C3-45BC-900C-4D41CFCF5FA8}"/>
          </ac:spMkLst>
        </pc:spChg>
        <pc:spChg chg="mod">
          <ac:chgData name="Gerjan de Ruiter" userId="a2531a62-2f4d-4e73-a7da-0a31b077d76f" providerId="ADAL" clId="{C3317A20-4E4B-4A2A-93AD-065F7889ED7B}" dt="2021-05-21T12:39:55.646" v="454" actId="20577"/>
          <ac:spMkLst>
            <pc:docMk/>
            <pc:sldMk cId="854702752" sldId="271"/>
            <ac:spMk id="4" creationId="{5B30B335-0B26-422F-8771-E6B18B639DF5}"/>
          </ac:spMkLst>
        </pc:spChg>
      </pc:sldChg>
      <pc:sldChg chg="modSp new mod">
        <pc:chgData name="Gerjan de Ruiter" userId="a2531a62-2f4d-4e73-a7da-0a31b077d76f" providerId="ADAL" clId="{C3317A20-4E4B-4A2A-93AD-065F7889ED7B}" dt="2021-05-21T12:49:51.193" v="524" actId="14100"/>
        <pc:sldMkLst>
          <pc:docMk/>
          <pc:sldMk cId="2058266822" sldId="272"/>
        </pc:sldMkLst>
        <pc:spChg chg="mod">
          <ac:chgData name="Gerjan de Ruiter" userId="a2531a62-2f4d-4e73-a7da-0a31b077d76f" providerId="ADAL" clId="{C3317A20-4E4B-4A2A-93AD-065F7889ED7B}" dt="2021-05-21T12:43:22.010" v="516" actId="20577"/>
          <ac:spMkLst>
            <pc:docMk/>
            <pc:sldMk cId="2058266822" sldId="272"/>
            <ac:spMk id="2" creationId="{9AED6B0C-3DEF-4F86-A1A1-CEDD114882FA}"/>
          </ac:spMkLst>
        </pc:spChg>
        <pc:spChg chg="mod">
          <ac:chgData name="Gerjan de Ruiter" userId="a2531a62-2f4d-4e73-a7da-0a31b077d76f" providerId="ADAL" clId="{C3317A20-4E4B-4A2A-93AD-065F7889ED7B}" dt="2021-05-21T12:49:51.193" v="524" actId="14100"/>
          <ac:spMkLst>
            <pc:docMk/>
            <pc:sldMk cId="2058266822" sldId="272"/>
            <ac:spMk id="3" creationId="{05E688F2-F763-4B58-98A9-BFF15B45194B}"/>
          </ac:spMkLst>
        </pc:spChg>
        <pc:spChg chg="mod">
          <ac:chgData name="Gerjan de Ruiter" userId="a2531a62-2f4d-4e73-a7da-0a31b077d76f" providerId="ADAL" clId="{C3317A20-4E4B-4A2A-93AD-065F7889ED7B}" dt="2021-05-21T12:49:44.189" v="523" actId="14100"/>
          <ac:spMkLst>
            <pc:docMk/>
            <pc:sldMk cId="2058266822" sldId="272"/>
            <ac:spMk id="4" creationId="{FAEF3B7F-8B7E-4520-9FCE-22DF554D15BB}"/>
          </ac:spMkLst>
        </pc:spChg>
      </pc:sldChg>
    </pc:docChg>
  </pc:docChgLst>
  <pc:docChgLst>
    <pc:chgData name="Gerjan de Ruiter" userId="a2531a62-2f4d-4e73-a7da-0a31b077d76f" providerId="ADAL" clId="{D8348177-240C-4D0A-B457-DB48A5DE5F97}"/>
    <pc:docChg chg="modSld">
      <pc:chgData name="Gerjan de Ruiter" userId="a2531a62-2f4d-4e73-a7da-0a31b077d76f" providerId="ADAL" clId="{D8348177-240C-4D0A-B457-DB48A5DE5F97}" dt="2021-05-26T10:03:43.610" v="54" actId="113"/>
      <pc:docMkLst>
        <pc:docMk/>
      </pc:docMkLst>
      <pc:sldChg chg="modSp mod">
        <pc:chgData name="Gerjan de Ruiter" userId="a2531a62-2f4d-4e73-a7da-0a31b077d76f" providerId="ADAL" clId="{D8348177-240C-4D0A-B457-DB48A5DE5F97}" dt="2021-05-26T10:03:43.610" v="54" actId="113"/>
        <pc:sldMkLst>
          <pc:docMk/>
          <pc:sldMk cId="854702752" sldId="271"/>
        </pc:sldMkLst>
        <pc:spChg chg="mod">
          <ac:chgData name="Gerjan de Ruiter" userId="a2531a62-2f4d-4e73-a7da-0a31b077d76f" providerId="ADAL" clId="{D8348177-240C-4D0A-B457-DB48A5DE5F97}" dt="2021-05-26T10:03:43.610" v="54" actId="113"/>
          <ac:spMkLst>
            <pc:docMk/>
            <pc:sldMk cId="854702752" sldId="271"/>
            <ac:spMk id="4" creationId="{5B30B335-0B26-422F-8771-E6B18B639DF5}"/>
          </ac:spMkLst>
        </pc:spChg>
      </pc:sldChg>
    </pc:docChg>
  </pc:docChgLst>
  <pc:docChgLst>
    <pc:chgData name="Gerjan de Ruiter" userId="a2531a62-2f4d-4e73-a7da-0a31b077d76f" providerId="ADAL" clId="{F6903DEE-7256-42A8-9DAB-319D11C063A3}"/>
    <pc:docChg chg="undo custSel addSld delSld modSld sldOrd">
      <pc:chgData name="Gerjan de Ruiter" userId="a2531a62-2f4d-4e73-a7da-0a31b077d76f" providerId="ADAL" clId="{F6903DEE-7256-42A8-9DAB-319D11C063A3}" dt="2021-06-16T09:32:05.125" v="2622"/>
      <pc:docMkLst>
        <pc:docMk/>
      </pc:docMkLst>
      <pc:sldChg chg="modSp del mod">
        <pc:chgData name="Gerjan de Ruiter" userId="a2531a62-2f4d-4e73-a7da-0a31b077d76f" providerId="ADAL" clId="{F6903DEE-7256-42A8-9DAB-319D11C063A3}" dt="2021-06-16T07:39:47.320" v="1469" actId="47"/>
        <pc:sldMkLst>
          <pc:docMk/>
          <pc:sldMk cId="1672963405" sldId="268"/>
        </pc:sldMkLst>
        <pc:spChg chg="mod">
          <ac:chgData name="Gerjan de Ruiter" userId="a2531a62-2f4d-4e73-a7da-0a31b077d76f" providerId="ADAL" clId="{F6903DEE-7256-42A8-9DAB-319D11C063A3}" dt="2021-06-08T12:05:35.956" v="90" actId="403"/>
          <ac:spMkLst>
            <pc:docMk/>
            <pc:sldMk cId="1672963405" sldId="268"/>
            <ac:spMk id="2" creationId="{00000000-0000-0000-0000-000000000000}"/>
          </ac:spMkLst>
        </pc:spChg>
        <pc:spChg chg="mod">
          <ac:chgData name="Gerjan de Ruiter" userId="a2531a62-2f4d-4e73-a7da-0a31b077d76f" providerId="ADAL" clId="{F6903DEE-7256-42A8-9DAB-319D11C063A3}" dt="2021-06-08T12:05:45.329" v="91" actId="14100"/>
          <ac:spMkLst>
            <pc:docMk/>
            <pc:sldMk cId="1672963405" sldId="268"/>
            <ac:spMk id="4" creationId="{B0948153-66DE-4113-8F28-DB423660827E}"/>
          </ac:spMkLst>
        </pc:spChg>
      </pc:sldChg>
      <pc:sldChg chg="del">
        <pc:chgData name="Gerjan de Ruiter" userId="a2531a62-2f4d-4e73-a7da-0a31b077d76f" providerId="ADAL" clId="{F6903DEE-7256-42A8-9DAB-319D11C063A3}" dt="2021-06-08T12:19:58.911" v="895" actId="47"/>
        <pc:sldMkLst>
          <pc:docMk/>
          <pc:sldMk cId="1743928779" sldId="269"/>
        </pc:sldMkLst>
      </pc:sldChg>
      <pc:sldChg chg="del">
        <pc:chgData name="Gerjan de Ruiter" userId="a2531a62-2f4d-4e73-a7da-0a31b077d76f" providerId="ADAL" clId="{F6903DEE-7256-42A8-9DAB-319D11C063A3}" dt="2021-06-08T12:19:57.763" v="894" actId="47"/>
        <pc:sldMkLst>
          <pc:docMk/>
          <pc:sldMk cId="2803859970" sldId="270"/>
        </pc:sldMkLst>
      </pc:sldChg>
      <pc:sldChg chg="addSp delSp modSp mod">
        <pc:chgData name="Gerjan de Ruiter" userId="a2531a62-2f4d-4e73-a7da-0a31b077d76f" providerId="ADAL" clId="{F6903DEE-7256-42A8-9DAB-319D11C063A3}" dt="2021-06-16T09:32:05.125" v="2622"/>
        <pc:sldMkLst>
          <pc:docMk/>
          <pc:sldMk cId="854702752" sldId="271"/>
        </pc:sldMkLst>
        <pc:spChg chg="mod">
          <ac:chgData name="Gerjan de Ruiter" userId="a2531a62-2f4d-4e73-a7da-0a31b077d76f" providerId="ADAL" clId="{F6903DEE-7256-42A8-9DAB-319D11C063A3}" dt="2021-06-08T12:16:00.479" v="670" actId="14100"/>
          <ac:spMkLst>
            <pc:docMk/>
            <pc:sldMk cId="854702752" sldId="271"/>
            <ac:spMk id="2" creationId="{95DA46E5-14C3-45BC-900C-4D41CFCF5FA8}"/>
          </ac:spMkLst>
        </pc:spChg>
        <pc:spChg chg="del mod">
          <ac:chgData name="Gerjan de Ruiter" userId="a2531a62-2f4d-4e73-a7da-0a31b077d76f" providerId="ADAL" clId="{F6903DEE-7256-42A8-9DAB-319D11C063A3}" dt="2021-06-16T09:32:05.125" v="2622"/>
          <ac:spMkLst>
            <pc:docMk/>
            <pc:sldMk cId="854702752" sldId="271"/>
            <ac:spMk id="3" creationId="{37831A39-B055-4498-85ED-59758FCE86A4}"/>
          </ac:spMkLst>
        </pc:spChg>
        <pc:spChg chg="mod">
          <ac:chgData name="Gerjan de Ruiter" userId="a2531a62-2f4d-4e73-a7da-0a31b077d76f" providerId="ADAL" clId="{F6903DEE-7256-42A8-9DAB-319D11C063A3}" dt="2021-06-08T12:19:03.536" v="891" actId="20577"/>
          <ac:spMkLst>
            <pc:docMk/>
            <pc:sldMk cId="854702752" sldId="271"/>
            <ac:spMk id="4" creationId="{5B30B335-0B26-422F-8771-E6B18B639DF5}"/>
          </ac:spMkLst>
        </pc:spChg>
        <pc:picChg chg="add mod">
          <ac:chgData name="Gerjan de Ruiter" userId="a2531a62-2f4d-4e73-a7da-0a31b077d76f" providerId="ADAL" clId="{F6903DEE-7256-42A8-9DAB-319D11C063A3}" dt="2021-06-16T09:32:05.125" v="2622"/>
          <ac:picMkLst>
            <pc:docMk/>
            <pc:sldMk cId="854702752" sldId="271"/>
            <ac:picMk id="9218" creationId="{40C1C5D0-C44E-4C28-B4B8-E377B4DC6FC5}"/>
          </ac:picMkLst>
        </pc:picChg>
      </pc:sldChg>
      <pc:sldChg chg="addSp delSp modSp del mod ord chgLayout modNotesTx">
        <pc:chgData name="Gerjan de Ruiter" userId="a2531a62-2f4d-4e73-a7da-0a31b077d76f" providerId="ADAL" clId="{F6903DEE-7256-42A8-9DAB-319D11C063A3}" dt="2021-06-08T14:01:54.763" v="1236" actId="47"/>
        <pc:sldMkLst>
          <pc:docMk/>
          <pc:sldMk cId="2058266822" sldId="272"/>
        </pc:sldMkLst>
        <pc:spChg chg="mod ord">
          <ac:chgData name="Gerjan de Ruiter" userId="a2531a62-2f4d-4e73-a7da-0a31b077d76f" providerId="ADAL" clId="{F6903DEE-7256-42A8-9DAB-319D11C063A3}" dt="2021-06-08T12:21:33.324" v="993" actId="700"/>
          <ac:spMkLst>
            <pc:docMk/>
            <pc:sldMk cId="2058266822" sldId="272"/>
            <ac:spMk id="2" creationId="{9AED6B0C-3DEF-4F86-A1A1-CEDD114882FA}"/>
          </ac:spMkLst>
        </pc:spChg>
        <pc:spChg chg="del">
          <ac:chgData name="Gerjan de Ruiter" userId="a2531a62-2f4d-4e73-a7da-0a31b077d76f" providerId="ADAL" clId="{F6903DEE-7256-42A8-9DAB-319D11C063A3}" dt="2021-06-08T12:21:33.324" v="993" actId="700"/>
          <ac:spMkLst>
            <pc:docMk/>
            <pc:sldMk cId="2058266822" sldId="272"/>
            <ac:spMk id="3" creationId="{05E688F2-F763-4B58-98A9-BFF15B45194B}"/>
          </ac:spMkLst>
        </pc:spChg>
        <pc:spChg chg="mod ord">
          <ac:chgData name="Gerjan de Ruiter" userId="a2531a62-2f4d-4e73-a7da-0a31b077d76f" providerId="ADAL" clId="{F6903DEE-7256-42A8-9DAB-319D11C063A3}" dt="2021-06-08T12:21:33.324" v="993" actId="700"/>
          <ac:spMkLst>
            <pc:docMk/>
            <pc:sldMk cId="2058266822" sldId="272"/>
            <ac:spMk id="4" creationId="{FAEF3B7F-8B7E-4520-9FCE-22DF554D15BB}"/>
          </ac:spMkLst>
        </pc:spChg>
        <pc:spChg chg="add del mod ord">
          <ac:chgData name="Gerjan de Ruiter" userId="a2531a62-2f4d-4e73-a7da-0a31b077d76f" providerId="ADAL" clId="{F6903DEE-7256-42A8-9DAB-319D11C063A3}" dt="2021-06-08T12:29:19.716" v="994" actId="22"/>
          <ac:spMkLst>
            <pc:docMk/>
            <pc:sldMk cId="2058266822" sldId="272"/>
            <ac:spMk id="5" creationId="{05C62E6D-D542-496C-AA13-D825E3618FD2}"/>
          </ac:spMkLst>
        </pc:spChg>
        <pc:spChg chg="add mod">
          <ac:chgData name="Gerjan de Ruiter" userId="a2531a62-2f4d-4e73-a7da-0a31b077d76f" providerId="ADAL" clId="{F6903DEE-7256-42A8-9DAB-319D11C063A3}" dt="2021-06-08T13:47:45.807" v="1223" actId="478"/>
          <ac:spMkLst>
            <pc:docMk/>
            <pc:sldMk cId="2058266822" sldId="272"/>
            <ac:spMk id="9" creationId="{B4F058D7-FC03-4EF1-B233-86E68273325F}"/>
          </ac:spMkLst>
        </pc:spChg>
        <pc:picChg chg="add del mod ord modCrop">
          <ac:chgData name="Gerjan de Ruiter" userId="a2531a62-2f4d-4e73-a7da-0a31b077d76f" providerId="ADAL" clId="{F6903DEE-7256-42A8-9DAB-319D11C063A3}" dt="2021-06-08T13:47:45.807" v="1223" actId="478"/>
          <ac:picMkLst>
            <pc:docMk/>
            <pc:sldMk cId="2058266822" sldId="272"/>
            <ac:picMk id="7" creationId="{F9B6C55D-1DD4-4CF7-AA71-5C506B94D6E9}"/>
          </ac:picMkLst>
        </pc:picChg>
      </pc:sldChg>
      <pc:sldChg chg="addSp delSp modSp new mod modNotesTx">
        <pc:chgData name="Gerjan de Ruiter" userId="a2531a62-2f4d-4e73-a7da-0a31b077d76f" providerId="ADAL" clId="{F6903DEE-7256-42A8-9DAB-319D11C063A3}" dt="2021-06-16T07:50:53.419" v="1824" actId="1076"/>
        <pc:sldMkLst>
          <pc:docMk/>
          <pc:sldMk cId="1708478635" sldId="273"/>
        </pc:sldMkLst>
        <pc:spChg chg="mod">
          <ac:chgData name="Gerjan de Ruiter" userId="a2531a62-2f4d-4e73-a7da-0a31b077d76f" providerId="ADAL" clId="{F6903DEE-7256-42A8-9DAB-319D11C063A3}" dt="2021-06-16T07:50:53.419" v="1824" actId="1076"/>
          <ac:spMkLst>
            <pc:docMk/>
            <pc:sldMk cId="1708478635" sldId="273"/>
            <ac:spMk id="2" creationId="{AB9B26E5-E765-4C7D-A47B-75C6C96B3088}"/>
          </ac:spMkLst>
        </pc:spChg>
        <pc:spChg chg="del">
          <ac:chgData name="Gerjan de Ruiter" userId="a2531a62-2f4d-4e73-a7da-0a31b077d76f" providerId="ADAL" clId="{F6903DEE-7256-42A8-9DAB-319D11C063A3}" dt="2021-06-16T07:45:42.913" v="1470"/>
          <ac:spMkLst>
            <pc:docMk/>
            <pc:sldMk cId="1708478635" sldId="273"/>
            <ac:spMk id="3" creationId="{8CA79E2E-DF0E-4635-B496-465D3E44063E}"/>
          </ac:spMkLst>
        </pc:spChg>
        <pc:spChg chg="mod">
          <ac:chgData name="Gerjan de Ruiter" userId="a2531a62-2f4d-4e73-a7da-0a31b077d76f" providerId="ADAL" clId="{F6903DEE-7256-42A8-9DAB-319D11C063A3}" dt="2021-06-16T07:47:40.103" v="1672" actId="5793"/>
          <ac:spMkLst>
            <pc:docMk/>
            <pc:sldMk cId="1708478635" sldId="273"/>
            <ac:spMk id="4" creationId="{5F38913B-51E0-48DD-B5DD-450FCA996AF1}"/>
          </ac:spMkLst>
        </pc:spChg>
        <pc:picChg chg="add mod">
          <ac:chgData name="Gerjan de Ruiter" userId="a2531a62-2f4d-4e73-a7da-0a31b077d76f" providerId="ADAL" clId="{F6903DEE-7256-42A8-9DAB-319D11C063A3}" dt="2021-06-16T07:45:42.913" v="1470"/>
          <ac:picMkLst>
            <pc:docMk/>
            <pc:sldMk cId="1708478635" sldId="273"/>
            <ac:picMk id="5" creationId="{11514E1A-B5F8-4F8F-85F9-CEA110DC0D6C}"/>
          </ac:picMkLst>
        </pc:picChg>
      </pc:sldChg>
      <pc:sldChg chg="addSp delSp modSp new mod modAnim modNotesTx">
        <pc:chgData name="Gerjan de Ruiter" userId="a2531a62-2f4d-4e73-a7da-0a31b077d76f" providerId="ADAL" clId="{F6903DEE-7256-42A8-9DAB-319D11C063A3}" dt="2021-06-16T09:27:52.553" v="2480"/>
        <pc:sldMkLst>
          <pc:docMk/>
          <pc:sldMk cId="765266222" sldId="274"/>
        </pc:sldMkLst>
        <pc:spChg chg="mod">
          <ac:chgData name="Gerjan de Ruiter" userId="a2531a62-2f4d-4e73-a7da-0a31b077d76f" providerId="ADAL" clId="{F6903DEE-7256-42A8-9DAB-319D11C063A3}" dt="2021-06-08T12:20:42.518" v="992" actId="20577"/>
          <ac:spMkLst>
            <pc:docMk/>
            <pc:sldMk cId="765266222" sldId="274"/>
            <ac:spMk id="2" creationId="{381065FC-9717-4169-9AE8-8FB82FCF8886}"/>
          </ac:spMkLst>
        </pc:spChg>
        <pc:spChg chg="del">
          <ac:chgData name="Gerjan de Ruiter" userId="a2531a62-2f4d-4e73-a7da-0a31b077d76f" providerId="ADAL" clId="{F6903DEE-7256-42A8-9DAB-319D11C063A3}" dt="2021-06-16T09:02:22.187" v="2197" actId="22"/>
          <ac:spMkLst>
            <pc:docMk/>
            <pc:sldMk cId="765266222" sldId="274"/>
            <ac:spMk id="3" creationId="{36CB4120-5ED5-4E31-8AFA-8606765F809A}"/>
          </ac:spMkLst>
        </pc:spChg>
        <pc:spChg chg="mod">
          <ac:chgData name="Gerjan de Ruiter" userId="a2531a62-2f4d-4e73-a7da-0a31b077d76f" providerId="ADAL" clId="{F6903DEE-7256-42A8-9DAB-319D11C063A3}" dt="2021-06-16T09:27:39.961" v="2479" actId="6549"/>
          <ac:spMkLst>
            <pc:docMk/>
            <pc:sldMk cId="765266222" sldId="274"/>
            <ac:spMk id="4" creationId="{E9E36774-8AD8-4853-8834-7F65911E40D9}"/>
          </ac:spMkLst>
        </pc:spChg>
        <pc:picChg chg="add mod ord modCrop">
          <ac:chgData name="Gerjan de Ruiter" userId="a2531a62-2f4d-4e73-a7da-0a31b077d76f" providerId="ADAL" clId="{F6903DEE-7256-42A8-9DAB-319D11C063A3}" dt="2021-06-16T09:08:00.020" v="2341" actId="1076"/>
          <ac:picMkLst>
            <pc:docMk/>
            <pc:sldMk cId="765266222" sldId="274"/>
            <ac:picMk id="6" creationId="{219F4457-5C52-485A-9988-D0F5BEEE974F}"/>
          </ac:picMkLst>
        </pc:picChg>
        <pc:picChg chg="add mod">
          <ac:chgData name="Gerjan de Ruiter" userId="a2531a62-2f4d-4e73-a7da-0a31b077d76f" providerId="ADAL" clId="{F6903DEE-7256-42A8-9DAB-319D11C063A3}" dt="2021-06-16T09:06:13.495" v="2244" actId="1076"/>
          <ac:picMkLst>
            <pc:docMk/>
            <pc:sldMk cId="765266222" sldId="274"/>
            <ac:picMk id="6146" creationId="{05936B8D-0A2D-478C-BF28-2E77525517E2}"/>
          </ac:picMkLst>
        </pc:picChg>
      </pc:sldChg>
      <pc:sldChg chg="addSp delSp modSp new mod modClrScheme modAnim chgLayout modNotesTx">
        <pc:chgData name="Gerjan de Ruiter" userId="a2531a62-2f4d-4e73-a7da-0a31b077d76f" providerId="ADAL" clId="{F6903DEE-7256-42A8-9DAB-319D11C063A3}" dt="2021-06-08T13:47:40.802" v="1222" actId="478"/>
        <pc:sldMkLst>
          <pc:docMk/>
          <pc:sldMk cId="898067121" sldId="275"/>
        </pc:sldMkLst>
        <pc:spChg chg="del mod ord">
          <ac:chgData name="Gerjan de Ruiter" userId="a2531a62-2f4d-4e73-a7da-0a31b077d76f" providerId="ADAL" clId="{F6903DEE-7256-42A8-9DAB-319D11C063A3}" dt="2021-06-08T12:29:46.832" v="1003" actId="700"/>
          <ac:spMkLst>
            <pc:docMk/>
            <pc:sldMk cId="898067121" sldId="275"/>
            <ac:spMk id="2" creationId="{F64A5C67-ABC2-4E68-A4A1-BCEDDD6B7749}"/>
          </ac:spMkLst>
        </pc:spChg>
        <pc:spChg chg="del mod ord">
          <ac:chgData name="Gerjan de Ruiter" userId="a2531a62-2f4d-4e73-a7da-0a31b077d76f" providerId="ADAL" clId="{F6903DEE-7256-42A8-9DAB-319D11C063A3}" dt="2021-06-08T12:29:46.832" v="1003" actId="700"/>
          <ac:spMkLst>
            <pc:docMk/>
            <pc:sldMk cId="898067121" sldId="275"/>
            <ac:spMk id="3" creationId="{85ED2FA0-4FB6-443E-902B-8BC75B46C22C}"/>
          </ac:spMkLst>
        </pc:spChg>
        <pc:spChg chg="del">
          <ac:chgData name="Gerjan de Ruiter" userId="a2531a62-2f4d-4e73-a7da-0a31b077d76f" providerId="ADAL" clId="{F6903DEE-7256-42A8-9DAB-319D11C063A3}" dt="2021-06-08T12:29:46.832" v="1003" actId="700"/>
          <ac:spMkLst>
            <pc:docMk/>
            <pc:sldMk cId="898067121" sldId="275"/>
            <ac:spMk id="4" creationId="{0B9E51AA-5EB1-4E38-83CE-D5E45F46B9E9}"/>
          </ac:spMkLst>
        </pc:spChg>
        <pc:spChg chg="add mod ord">
          <ac:chgData name="Gerjan de Ruiter" userId="a2531a62-2f4d-4e73-a7da-0a31b077d76f" providerId="ADAL" clId="{F6903DEE-7256-42A8-9DAB-319D11C063A3}" dt="2021-06-08T12:30:15.784" v="1043" actId="20577"/>
          <ac:spMkLst>
            <pc:docMk/>
            <pc:sldMk cId="898067121" sldId="275"/>
            <ac:spMk id="5" creationId="{E5C43B68-9821-4DCF-A4F2-AFAC0DA2C080}"/>
          </ac:spMkLst>
        </pc:spChg>
        <pc:spChg chg="add del mod ord">
          <ac:chgData name="Gerjan de Ruiter" userId="a2531a62-2f4d-4e73-a7da-0a31b077d76f" providerId="ADAL" clId="{F6903DEE-7256-42A8-9DAB-319D11C063A3}" dt="2021-06-08T12:29:47.647" v="1004"/>
          <ac:spMkLst>
            <pc:docMk/>
            <pc:sldMk cId="898067121" sldId="275"/>
            <ac:spMk id="6" creationId="{2BF799CF-EAA6-4294-90FF-967E4E6799E0}"/>
          </ac:spMkLst>
        </pc:spChg>
        <pc:spChg chg="add del mod">
          <ac:chgData name="Gerjan de Ruiter" userId="a2531a62-2f4d-4e73-a7da-0a31b077d76f" providerId="ADAL" clId="{F6903DEE-7256-42A8-9DAB-319D11C063A3}" dt="2021-06-08T12:31:43.744" v="1158" actId="478"/>
          <ac:spMkLst>
            <pc:docMk/>
            <pc:sldMk cId="898067121" sldId="275"/>
            <ac:spMk id="8" creationId="{AD7A27A7-91F1-455E-A6E2-E7571B0DBDAF}"/>
          </ac:spMkLst>
        </pc:spChg>
        <pc:spChg chg="add mod">
          <ac:chgData name="Gerjan de Ruiter" userId="a2531a62-2f4d-4e73-a7da-0a31b077d76f" providerId="ADAL" clId="{F6903DEE-7256-42A8-9DAB-319D11C063A3}" dt="2021-06-08T12:31:36.114" v="1155" actId="1076"/>
          <ac:spMkLst>
            <pc:docMk/>
            <pc:sldMk cId="898067121" sldId="275"/>
            <ac:spMk id="9" creationId="{2F4F77D6-1A17-4F36-BC93-AB14CA95B01A}"/>
          </ac:spMkLst>
        </pc:spChg>
        <pc:spChg chg="add del mod">
          <ac:chgData name="Gerjan de Ruiter" userId="a2531a62-2f4d-4e73-a7da-0a31b077d76f" providerId="ADAL" clId="{F6903DEE-7256-42A8-9DAB-319D11C063A3}" dt="2021-06-08T12:31:40.134" v="1157" actId="478"/>
          <ac:spMkLst>
            <pc:docMk/>
            <pc:sldMk cId="898067121" sldId="275"/>
            <ac:spMk id="11" creationId="{2D58F17B-E22B-4877-A200-824ECD6ED40C}"/>
          </ac:spMkLst>
        </pc:spChg>
        <pc:spChg chg="add mod">
          <ac:chgData name="Gerjan de Ruiter" userId="a2531a62-2f4d-4e73-a7da-0a31b077d76f" providerId="ADAL" clId="{F6903DEE-7256-42A8-9DAB-319D11C063A3}" dt="2021-06-08T12:31:51.575" v="1160" actId="1076"/>
          <ac:spMkLst>
            <pc:docMk/>
            <pc:sldMk cId="898067121" sldId="275"/>
            <ac:spMk id="12" creationId="{BEF5D30F-B761-4D2F-871C-901A66FFCEFC}"/>
          </ac:spMkLst>
        </pc:spChg>
        <pc:spChg chg="add del">
          <ac:chgData name="Gerjan de Ruiter" userId="a2531a62-2f4d-4e73-a7da-0a31b077d76f" providerId="ADAL" clId="{F6903DEE-7256-42A8-9DAB-319D11C063A3}" dt="2021-06-08T13:47:40.802" v="1222" actId="478"/>
          <ac:spMkLst>
            <pc:docMk/>
            <pc:sldMk cId="898067121" sldId="275"/>
            <ac:spMk id="13" creationId="{0EFFA1D5-784D-4B2D-8E7E-65E6E896E8CA}"/>
          </ac:spMkLst>
        </pc:spChg>
        <pc:picChg chg="add del mod">
          <ac:chgData name="Gerjan de Ruiter" userId="a2531a62-2f4d-4e73-a7da-0a31b077d76f" providerId="ADAL" clId="{F6903DEE-7256-42A8-9DAB-319D11C063A3}" dt="2021-06-08T12:31:40.134" v="1157" actId="478"/>
          <ac:picMkLst>
            <pc:docMk/>
            <pc:sldMk cId="898067121" sldId="275"/>
            <ac:picMk id="7" creationId="{8149A96F-D25A-407E-8883-F53646294EC3}"/>
          </ac:picMkLst>
        </pc:picChg>
      </pc:sldChg>
      <pc:sldChg chg="addSp delSp modSp new del mod modClrScheme chgLayout">
        <pc:chgData name="Gerjan de Ruiter" userId="a2531a62-2f4d-4e73-a7da-0a31b077d76f" providerId="ADAL" clId="{F6903DEE-7256-42A8-9DAB-319D11C063A3}" dt="2021-06-16T09:06:18.188" v="2245" actId="47"/>
        <pc:sldMkLst>
          <pc:docMk/>
          <pc:sldMk cId="3119343090" sldId="276"/>
        </pc:sldMkLst>
        <pc:spChg chg="del mod ord">
          <ac:chgData name="Gerjan de Ruiter" userId="a2531a62-2f4d-4e73-a7da-0a31b077d76f" providerId="ADAL" clId="{F6903DEE-7256-42A8-9DAB-319D11C063A3}" dt="2021-06-08T13:59:23.271" v="1226" actId="700"/>
          <ac:spMkLst>
            <pc:docMk/>
            <pc:sldMk cId="3119343090" sldId="276"/>
            <ac:spMk id="2" creationId="{160FA622-27F9-4D7C-AF2F-96B8A521EB33}"/>
          </ac:spMkLst>
        </pc:spChg>
        <pc:spChg chg="del mod ord">
          <ac:chgData name="Gerjan de Ruiter" userId="a2531a62-2f4d-4e73-a7da-0a31b077d76f" providerId="ADAL" clId="{F6903DEE-7256-42A8-9DAB-319D11C063A3}" dt="2021-06-08T13:59:23.271" v="1226" actId="700"/>
          <ac:spMkLst>
            <pc:docMk/>
            <pc:sldMk cId="3119343090" sldId="276"/>
            <ac:spMk id="3" creationId="{4B4B3FB1-0B0E-4936-9A4F-D36112C330A6}"/>
          </ac:spMkLst>
        </pc:spChg>
        <pc:spChg chg="del">
          <ac:chgData name="Gerjan de Ruiter" userId="a2531a62-2f4d-4e73-a7da-0a31b077d76f" providerId="ADAL" clId="{F6903DEE-7256-42A8-9DAB-319D11C063A3}" dt="2021-06-08T13:59:23.271" v="1226" actId="700"/>
          <ac:spMkLst>
            <pc:docMk/>
            <pc:sldMk cId="3119343090" sldId="276"/>
            <ac:spMk id="4" creationId="{D7885438-978A-4A8C-8527-97B3B9FAE99C}"/>
          </ac:spMkLst>
        </pc:spChg>
        <pc:spChg chg="add mod ord">
          <ac:chgData name="Gerjan de Ruiter" userId="a2531a62-2f4d-4e73-a7da-0a31b077d76f" providerId="ADAL" clId="{F6903DEE-7256-42A8-9DAB-319D11C063A3}" dt="2021-06-08T13:59:23.271" v="1226" actId="700"/>
          <ac:spMkLst>
            <pc:docMk/>
            <pc:sldMk cId="3119343090" sldId="276"/>
            <ac:spMk id="5" creationId="{F193E877-2C41-429B-AC7A-F559F0893FC3}"/>
          </ac:spMkLst>
        </pc:spChg>
        <pc:spChg chg="add mod ord">
          <ac:chgData name="Gerjan de Ruiter" userId="a2531a62-2f4d-4e73-a7da-0a31b077d76f" providerId="ADAL" clId="{F6903DEE-7256-42A8-9DAB-319D11C063A3}" dt="2021-06-08T13:59:31.629" v="1234" actId="20577"/>
          <ac:spMkLst>
            <pc:docMk/>
            <pc:sldMk cId="3119343090" sldId="276"/>
            <ac:spMk id="6" creationId="{B974331A-AAA6-439D-BABF-90DC3CEF9C6A}"/>
          </ac:spMkLst>
        </pc:spChg>
      </pc:sldChg>
      <pc:sldChg chg="addSp delSp modSp add mod">
        <pc:chgData name="Gerjan de Ruiter" userId="a2531a62-2f4d-4e73-a7da-0a31b077d76f" providerId="ADAL" clId="{F6903DEE-7256-42A8-9DAB-319D11C063A3}" dt="2021-06-16T08:08:39.106" v="1833" actId="1076"/>
        <pc:sldMkLst>
          <pc:docMk/>
          <pc:sldMk cId="401402752" sldId="277"/>
        </pc:sldMkLst>
        <pc:spChg chg="mod">
          <ac:chgData name="Gerjan de Ruiter" userId="a2531a62-2f4d-4e73-a7da-0a31b077d76f" providerId="ADAL" clId="{F6903DEE-7256-42A8-9DAB-319D11C063A3}" dt="2021-06-08T14:02:09.402" v="1242" actId="20577"/>
          <ac:spMkLst>
            <pc:docMk/>
            <pc:sldMk cId="401402752" sldId="277"/>
            <ac:spMk id="2" creationId="{AB9B26E5-E765-4C7D-A47B-75C6C96B3088}"/>
          </ac:spMkLst>
        </pc:spChg>
        <pc:spChg chg="del">
          <ac:chgData name="Gerjan de Ruiter" userId="a2531a62-2f4d-4e73-a7da-0a31b077d76f" providerId="ADAL" clId="{F6903DEE-7256-42A8-9DAB-319D11C063A3}" dt="2021-06-16T08:08:34.618" v="1831"/>
          <ac:spMkLst>
            <pc:docMk/>
            <pc:sldMk cId="401402752" sldId="277"/>
            <ac:spMk id="3" creationId="{8CA79E2E-DF0E-4635-B496-465D3E44063E}"/>
          </ac:spMkLst>
        </pc:spChg>
        <pc:spChg chg="mod">
          <ac:chgData name="Gerjan de Ruiter" userId="a2531a62-2f4d-4e73-a7da-0a31b077d76f" providerId="ADAL" clId="{F6903DEE-7256-42A8-9DAB-319D11C063A3}" dt="2021-06-16T07:50:26.520" v="1766" actId="123"/>
          <ac:spMkLst>
            <pc:docMk/>
            <pc:sldMk cId="401402752" sldId="277"/>
            <ac:spMk id="4" creationId="{5F38913B-51E0-48DD-B5DD-450FCA996AF1}"/>
          </ac:spMkLst>
        </pc:spChg>
        <pc:picChg chg="add mod">
          <ac:chgData name="Gerjan de Ruiter" userId="a2531a62-2f4d-4e73-a7da-0a31b077d76f" providerId="ADAL" clId="{F6903DEE-7256-42A8-9DAB-319D11C063A3}" dt="2021-06-16T08:08:39.106" v="1833" actId="1076"/>
          <ac:picMkLst>
            <pc:docMk/>
            <pc:sldMk cId="401402752" sldId="277"/>
            <ac:picMk id="1026" creationId="{480B7B5D-D57E-454F-8D03-4C0FAE3CB540}"/>
          </ac:picMkLst>
        </pc:picChg>
      </pc:sldChg>
      <pc:sldChg chg="modSp add mod">
        <pc:chgData name="Gerjan de Ruiter" userId="a2531a62-2f4d-4e73-a7da-0a31b077d76f" providerId="ADAL" clId="{F6903DEE-7256-42A8-9DAB-319D11C063A3}" dt="2021-06-16T07:39:45.308" v="1468" actId="20577"/>
        <pc:sldMkLst>
          <pc:docMk/>
          <pc:sldMk cId="3377881000" sldId="278"/>
        </pc:sldMkLst>
        <pc:spChg chg="mod">
          <ac:chgData name="Gerjan de Ruiter" userId="a2531a62-2f4d-4e73-a7da-0a31b077d76f" providerId="ADAL" clId="{F6903DEE-7256-42A8-9DAB-319D11C063A3}" dt="2021-06-16T07:39:45.308" v="1468" actId="20577"/>
          <ac:spMkLst>
            <pc:docMk/>
            <pc:sldMk cId="3377881000" sldId="278"/>
            <ac:spMk id="2" creationId="{95DA46E5-14C3-45BC-900C-4D41CFCF5FA8}"/>
          </ac:spMkLst>
        </pc:spChg>
      </pc:sldChg>
      <pc:sldChg chg="addSp delSp modSp new mod modClrScheme chgLayout modNotesTx">
        <pc:chgData name="Gerjan de Ruiter" userId="a2531a62-2f4d-4e73-a7da-0a31b077d76f" providerId="ADAL" clId="{F6903DEE-7256-42A8-9DAB-319D11C063A3}" dt="2021-06-16T08:21:45.435" v="1880" actId="1076"/>
        <pc:sldMkLst>
          <pc:docMk/>
          <pc:sldMk cId="2278751284" sldId="279"/>
        </pc:sldMkLst>
        <pc:spChg chg="del mod ord">
          <ac:chgData name="Gerjan de Ruiter" userId="a2531a62-2f4d-4e73-a7da-0a31b077d76f" providerId="ADAL" clId="{F6903DEE-7256-42A8-9DAB-319D11C063A3}" dt="2021-06-16T07:47:45.790" v="1673" actId="700"/>
          <ac:spMkLst>
            <pc:docMk/>
            <pc:sldMk cId="2278751284" sldId="279"/>
            <ac:spMk id="2" creationId="{A7B8F67A-0363-419B-844D-18703CB1F31A}"/>
          </ac:spMkLst>
        </pc:spChg>
        <pc:spChg chg="del mod ord">
          <ac:chgData name="Gerjan de Ruiter" userId="a2531a62-2f4d-4e73-a7da-0a31b077d76f" providerId="ADAL" clId="{F6903DEE-7256-42A8-9DAB-319D11C063A3}" dt="2021-06-16T07:47:45.790" v="1673" actId="700"/>
          <ac:spMkLst>
            <pc:docMk/>
            <pc:sldMk cId="2278751284" sldId="279"/>
            <ac:spMk id="3" creationId="{014A1B6D-BCA2-4BDF-9B3D-0D337B791BA5}"/>
          </ac:spMkLst>
        </pc:spChg>
        <pc:spChg chg="del mod ord">
          <ac:chgData name="Gerjan de Ruiter" userId="a2531a62-2f4d-4e73-a7da-0a31b077d76f" providerId="ADAL" clId="{F6903DEE-7256-42A8-9DAB-319D11C063A3}" dt="2021-06-16T07:47:45.790" v="1673" actId="700"/>
          <ac:spMkLst>
            <pc:docMk/>
            <pc:sldMk cId="2278751284" sldId="279"/>
            <ac:spMk id="4" creationId="{81F21C50-5CCC-4167-AE0D-0FC31722D353}"/>
          </ac:spMkLst>
        </pc:spChg>
        <pc:spChg chg="add mod ord">
          <ac:chgData name="Gerjan de Ruiter" userId="a2531a62-2f4d-4e73-a7da-0a31b077d76f" providerId="ADAL" clId="{F6903DEE-7256-42A8-9DAB-319D11C063A3}" dt="2021-06-16T08:21:45.435" v="1880" actId="1076"/>
          <ac:spMkLst>
            <pc:docMk/>
            <pc:sldMk cId="2278751284" sldId="279"/>
            <ac:spMk id="5" creationId="{BC4C08D2-1DF7-4389-A7FF-A18018C98972}"/>
          </ac:spMkLst>
        </pc:spChg>
        <pc:spChg chg="add mod ord">
          <ac:chgData name="Gerjan de Ruiter" userId="a2531a62-2f4d-4e73-a7da-0a31b077d76f" providerId="ADAL" clId="{F6903DEE-7256-42A8-9DAB-319D11C063A3}" dt="2021-06-16T07:47:53.300" v="1675" actId="20577"/>
          <ac:spMkLst>
            <pc:docMk/>
            <pc:sldMk cId="2278751284" sldId="279"/>
            <ac:spMk id="6" creationId="{7F962398-DD05-495A-9D76-24DDE1FB29D7}"/>
          </ac:spMkLst>
        </pc:spChg>
        <pc:spChg chg="add del mod ord">
          <ac:chgData name="Gerjan de Ruiter" userId="a2531a62-2f4d-4e73-a7da-0a31b077d76f" providerId="ADAL" clId="{F6903DEE-7256-42A8-9DAB-319D11C063A3}" dt="2021-06-16T08:13:10.749" v="1834"/>
          <ac:spMkLst>
            <pc:docMk/>
            <pc:sldMk cId="2278751284" sldId="279"/>
            <ac:spMk id="7" creationId="{27370970-5C7C-41D7-AC86-62A64B832E87}"/>
          </ac:spMkLst>
        </pc:spChg>
        <pc:spChg chg="add mod ord">
          <ac:chgData name="Gerjan de Ruiter" userId="a2531a62-2f4d-4e73-a7da-0a31b077d76f" providerId="ADAL" clId="{F6903DEE-7256-42A8-9DAB-319D11C063A3}" dt="2021-06-16T07:48:02.325" v="1679" actId="20577"/>
          <ac:spMkLst>
            <pc:docMk/>
            <pc:sldMk cId="2278751284" sldId="279"/>
            <ac:spMk id="8" creationId="{3575A7AE-D4F5-4AF9-99C8-4987597FCB7B}"/>
          </ac:spMkLst>
        </pc:spChg>
        <pc:spChg chg="add del mod ord">
          <ac:chgData name="Gerjan de Ruiter" userId="a2531a62-2f4d-4e73-a7da-0a31b077d76f" providerId="ADAL" clId="{F6903DEE-7256-42A8-9DAB-319D11C063A3}" dt="2021-06-16T08:14:48.791" v="1837"/>
          <ac:spMkLst>
            <pc:docMk/>
            <pc:sldMk cId="2278751284" sldId="279"/>
            <ac:spMk id="9" creationId="{47547111-F015-4C09-A0F3-6BF1D0B9D3C9}"/>
          </ac:spMkLst>
        </pc:spChg>
        <pc:picChg chg="add mod">
          <ac:chgData name="Gerjan de Ruiter" userId="a2531a62-2f4d-4e73-a7da-0a31b077d76f" providerId="ADAL" clId="{F6903DEE-7256-42A8-9DAB-319D11C063A3}" dt="2021-06-16T08:14:59.579" v="1843" actId="1076"/>
          <ac:picMkLst>
            <pc:docMk/>
            <pc:sldMk cId="2278751284" sldId="279"/>
            <ac:picMk id="2050" creationId="{47F7A40D-3F0D-4311-A93C-D87C0CCFFAA5}"/>
          </ac:picMkLst>
        </pc:picChg>
        <pc:picChg chg="add mod">
          <ac:chgData name="Gerjan de Ruiter" userId="a2531a62-2f4d-4e73-a7da-0a31b077d76f" providerId="ADAL" clId="{F6903DEE-7256-42A8-9DAB-319D11C063A3}" dt="2021-06-16T08:14:58.089" v="1842" actId="14100"/>
          <ac:picMkLst>
            <pc:docMk/>
            <pc:sldMk cId="2278751284" sldId="279"/>
            <ac:picMk id="2052" creationId="{D2DB7BA0-66CF-428F-BDF0-3FAAADEE28BB}"/>
          </ac:picMkLst>
        </pc:picChg>
      </pc:sldChg>
      <pc:sldChg chg="addSp delSp modSp new mod modNotesTx">
        <pc:chgData name="Gerjan de Ruiter" userId="a2531a62-2f4d-4e73-a7da-0a31b077d76f" providerId="ADAL" clId="{F6903DEE-7256-42A8-9DAB-319D11C063A3}" dt="2021-06-16T08:36:41.287" v="1909"/>
        <pc:sldMkLst>
          <pc:docMk/>
          <pc:sldMk cId="2253886412" sldId="280"/>
        </pc:sldMkLst>
        <pc:spChg chg="mod">
          <ac:chgData name="Gerjan de Ruiter" userId="a2531a62-2f4d-4e73-a7da-0a31b077d76f" providerId="ADAL" clId="{F6903DEE-7256-42A8-9DAB-319D11C063A3}" dt="2021-06-16T08:21:40.596" v="1879" actId="1076"/>
          <ac:spMkLst>
            <pc:docMk/>
            <pc:sldMk cId="2253886412" sldId="280"/>
            <ac:spMk id="2" creationId="{2A255E6A-A368-472D-A1D5-752D382E5015}"/>
          </ac:spMkLst>
        </pc:spChg>
        <pc:spChg chg="mod">
          <ac:chgData name="Gerjan de Ruiter" userId="a2531a62-2f4d-4e73-a7da-0a31b077d76f" providerId="ADAL" clId="{F6903DEE-7256-42A8-9DAB-319D11C063A3}" dt="2021-06-16T08:25:53.636" v="1906" actId="20577"/>
          <ac:spMkLst>
            <pc:docMk/>
            <pc:sldMk cId="2253886412" sldId="280"/>
            <ac:spMk id="3" creationId="{91899A1A-642C-4A26-8D74-B64797FD14AC}"/>
          </ac:spMkLst>
        </pc:spChg>
        <pc:spChg chg="del">
          <ac:chgData name="Gerjan de Ruiter" userId="a2531a62-2f4d-4e73-a7da-0a31b077d76f" providerId="ADAL" clId="{F6903DEE-7256-42A8-9DAB-319D11C063A3}" dt="2021-06-16T08:25:27.508" v="1897"/>
          <ac:spMkLst>
            <pc:docMk/>
            <pc:sldMk cId="2253886412" sldId="280"/>
            <ac:spMk id="4" creationId="{24A4E0CA-BE2A-4CED-8D24-1D51F3E27D8D}"/>
          </ac:spMkLst>
        </pc:spChg>
        <pc:spChg chg="mod">
          <ac:chgData name="Gerjan de Ruiter" userId="a2531a62-2f4d-4e73-a7da-0a31b077d76f" providerId="ADAL" clId="{F6903DEE-7256-42A8-9DAB-319D11C063A3}" dt="2021-06-16T08:25:42.260" v="1903" actId="27636"/>
          <ac:spMkLst>
            <pc:docMk/>
            <pc:sldMk cId="2253886412" sldId="280"/>
            <ac:spMk id="5" creationId="{41786236-05D4-4D59-965D-28D6132F9666}"/>
          </ac:spMkLst>
        </pc:spChg>
        <pc:spChg chg="del">
          <ac:chgData name="Gerjan de Ruiter" userId="a2531a62-2f4d-4e73-a7da-0a31b077d76f" providerId="ADAL" clId="{F6903DEE-7256-42A8-9DAB-319D11C063A3}" dt="2021-06-16T08:36:41.287" v="1909"/>
          <ac:spMkLst>
            <pc:docMk/>
            <pc:sldMk cId="2253886412" sldId="280"/>
            <ac:spMk id="6" creationId="{A08F17DE-1A98-4573-ADF4-71FA3D48A406}"/>
          </ac:spMkLst>
        </pc:spChg>
        <pc:picChg chg="add mod">
          <ac:chgData name="Gerjan de Ruiter" userId="a2531a62-2f4d-4e73-a7da-0a31b077d76f" providerId="ADAL" clId="{F6903DEE-7256-42A8-9DAB-319D11C063A3}" dt="2021-06-16T08:25:59.597" v="1908" actId="1076"/>
          <ac:picMkLst>
            <pc:docMk/>
            <pc:sldMk cId="2253886412" sldId="280"/>
            <ac:picMk id="4098" creationId="{57CA8CBD-CCDF-4B56-80A3-C0C0C38C669D}"/>
          </ac:picMkLst>
        </pc:picChg>
        <pc:picChg chg="add mod">
          <ac:chgData name="Gerjan de Ruiter" userId="a2531a62-2f4d-4e73-a7da-0a31b077d76f" providerId="ADAL" clId="{F6903DEE-7256-42A8-9DAB-319D11C063A3}" dt="2021-06-16T08:36:41.287" v="1909"/>
          <ac:picMkLst>
            <pc:docMk/>
            <pc:sldMk cId="2253886412" sldId="280"/>
            <ac:picMk id="4100" creationId="{BC968F22-5B1F-4A38-A581-449275CC3B24}"/>
          </ac:picMkLst>
        </pc:picChg>
      </pc:sldChg>
      <pc:sldChg chg="addSp delSp modSp new mod modClrScheme modAnim chgLayout modNotesTx">
        <pc:chgData name="Gerjan de Ruiter" userId="a2531a62-2f4d-4e73-a7da-0a31b077d76f" providerId="ADAL" clId="{F6903DEE-7256-42A8-9DAB-319D11C063A3}" dt="2021-06-16T09:05:26.395" v="2239" actId="1076"/>
        <pc:sldMkLst>
          <pc:docMk/>
          <pc:sldMk cId="696695311" sldId="281"/>
        </pc:sldMkLst>
        <pc:spChg chg="del mod ord">
          <ac:chgData name="Gerjan de Ruiter" userId="a2531a62-2f4d-4e73-a7da-0a31b077d76f" providerId="ADAL" clId="{F6903DEE-7256-42A8-9DAB-319D11C063A3}" dt="2021-06-16T07:48:33.142" v="1688" actId="700"/>
          <ac:spMkLst>
            <pc:docMk/>
            <pc:sldMk cId="696695311" sldId="281"/>
            <ac:spMk id="2" creationId="{BDE7CECF-3742-400F-A451-D8230B9EE142}"/>
          </ac:spMkLst>
        </pc:spChg>
        <pc:spChg chg="del mod ord">
          <ac:chgData name="Gerjan de Ruiter" userId="a2531a62-2f4d-4e73-a7da-0a31b077d76f" providerId="ADAL" clId="{F6903DEE-7256-42A8-9DAB-319D11C063A3}" dt="2021-06-16T07:48:33.142" v="1688" actId="700"/>
          <ac:spMkLst>
            <pc:docMk/>
            <pc:sldMk cId="696695311" sldId="281"/>
            <ac:spMk id="3" creationId="{99E76C5D-39C1-4970-935B-FD3F8257A9EB}"/>
          </ac:spMkLst>
        </pc:spChg>
        <pc:spChg chg="del mod ord">
          <ac:chgData name="Gerjan de Ruiter" userId="a2531a62-2f4d-4e73-a7da-0a31b077d76f" providerId="ADAL" clId="{F6903DEE-7256-42A8-9DAB-319D11C063A3}" dt="2021-06-16T07:48:33.142" v="1688" actId="700"/>
          <ac:spMkLst>
            <pc:docMk/>
            <pc:sldMk cId="696695311" sldId="281"/>
            <ac:spMk id="4" creationId="{60B9CE3D-1065-46F2-8EA9-85EA760559B6}"/>
          </ac:spMkLst>
        </pc:spChg>
        <pc:spChg chg="del">
          <ac:chgData name="Gerjan de Ruiter" userId="a2531a62-2f4d-4e73-a7da-0a31b077d76f" providerId="ADAL" clId="{F6903DEE-7256-42A8-9DAB-319D11C063A3}" dt="2021-06-16T07:48:33.142" v="1688" actId="700"/>
          <ac:spMkLst>
            <pc:docMk/>
            <pc:sldMk cId="696695311" sldId="281"/>
            <ac:spMk id="5" creationId="{539713DF-3D30-4399-A888-3AC68C8F934C}"/>
          </ac:spMkLst>
        </pc:spChg>
        <pc:spChg chg="del">
          <ac:chgData name="Gerjan de Ruiter" userId="a2531a62-2f4d-4e73-a7da-0a31b077d76f" providerId="ADAL" clId="{F6903DEE-7256-42A8-9DAB-319D11C063A3}" dt="2021-06-16T07:48:33.142" v="1688" actId="700"/>
          <ac:spMkLst>
            <pc:docMk/>
            <pc:sldMk cId="696695311" sldId="281"/>
            <ac:spMk id="6" creationId="{CB0342F8-BD3A-46DE-BDF3-363C5EF78FF0}"/>
          </ac:spMkLst>
        </pc:spChg>
        <pc:spChg chg="add mod ord">
          <ac:chgData name="Gerjan de Ruiter" userId="a2531a62-2f4d-4e73-a7da-0a31b077d76f" providerId="ADAL" clId="{F6903DEE-7256-42A8-9DAB-319D11C063A3}" dt="2021-06-16T08:07:03.705" v="1827"/>
          <ac:spMkLst>
            <pc:docMk/>
            <pc:sldMk cId="696695311" sldId="281"/>
            <ac:spMk id="7" creationId="{BE45A56E-B236-4E71-9F3A-8435DF402D0E}"/>
          </ac:spMkLst>
        </pc:spChg>
        <pc:spChg chg="add del mod ord">
          <ac:chgData name="Gerjan de Ruiter" userId="a2531a62-2f4d-4e73-a7da-0a31b077d76f" providerId="ADAL" clId="{F6903DEE-7256-42A8-9DAB-319D11C063A3}" dt="2021-06-16T08:56:34.523" v="1911"/>
          <ac:spMkLst>
            <pc:docMk/>
            <pc:sldMk cId="696695311" sldId="281"/>
            <ac:spMk id="8" creationId="{7B56B654-70DD-4921-AC80-6F66F717C8BF}"/>
          </ac:spMkLst>
        </pc:spChg>
        <pc:spChg chg="add mod ord">
          <ac:chgData name="Gerjan de Ruiter" userId="a2531a62-2f4d-4e73-a7da-0a31b077d76f" providerId="ADAL" clId="{F6903DEE-7256-42A8-9DAB-319D11C063A3}" dt="2021-06-16T09:00:52.686" v="2177" actId="20577"/>
          <ac:spMkLst>
            <pc:docMk/>
            <pc:sldMk cId="696695311" sldId="281"/>
            <ac:spMk id="9" creationId="{37D59C7B-42C7-40C4-A655-DB37A4759376}"/>
          </ac:spMkLst>
        </pc:spChg>
        <pc:picChg chg="add mod">
          <ac:chgData name="Gerjan de Ruiter" userId="a2531a62-2f4d-4e73-a7da-0a31b077d76f" providerId="ADAL" clId="{F6903DEE-7256-42A8-9DAB-319D11C063A3}" dt="2021-06-16T09:05:26.395" v="2239" actId="1076"/>
          <ac:picMkLst>
            <pc:docMk/>
            <pc:sldMk cId="696695311" sldId="281"/>
            <ac:picMk id="10" creationId="{D84F67EB-B147-4880-A2ED-C7C22EF3A495}"/>
          </ac:picMkLst>
        </pc:picChg>
        <pc:picChg chg="add mod">
          <ac:chgData name="Gerjan de Ruiter" userId="a2531a62-2f4d-4e73-a7da-0a31b077d76f" providerId="ADAL" clId="{F6903DEE-7256-42A8-9DAB-319D11C063A3}" dt="2021-06-16T08:57:32.713" v="1918" actId="1076"/>
          <ac:picMkLst>
            <pc:docMk/>
            <pc:sldMk cId="696695311" sldId="281"/>
            <ac:picMk id="5122" creationId="{B78187DD-4A4D-401D-801C-AA74988F295D}"/>
          </ac:picMkLst>
        </pc:picChg>
        <pc:picChg chg="add mod">
          <ac:chgData name="Gerjan de Ruiter" userId="a2531a62-2f4d-4e73-a7da-0a31b077d76f" providerId="ADAL" clId="{F6903DEE-7256-42A8-9DAB-319D11C063A3}" dt="2021-06-16T09:05:21.305" v="2236" actId="1076"/>
          <ac:picMkLst>
            <pc:docMk/>
            <pc:sldMk cId="696695311" sldId="281"/>
            <ac:picMk id="5124" creationId="{FAD1F893-7932-40AD-A35B-3375849C1F14}"/>
          </ac:picMkLst>
        </pc:picChg>
      </pc:sldChg>
      <pc:sldChg chg="addSp delSp modSp new mod modClrScheme chgLayout">
        <pc:chgData name="Gerjan de Ruiter" userId="a2531a62-2f4d-4e73-a7da-0a31b077d76f" providerId="ADAL" clId="{F6903DEE-7256-42A8-9DAB-319D11C063A3}" dt="2021-06-16T08:21:33.138" v="1878" actId="1076"/>
        <pc:sldMkLst>
          <pc:docMk/>
          <pc:sldMk cId="3069012412" sldId="282"/>
        </pc:sldMkLst>
        <pc:spChg chg="del mod ord">
          <ac:chgData name="Gerjan de Ruiter" userId="a2531a62-2f4d-4e73-a7da-0a31b077d76f" providerId="ADAL" clId="{F6903DEE-7256-42A8-9DAB-319D11C063A3}" dt="2021-06-16T08:21:04.416" v="1845" actId="700"/>
          <ac:spMkLst>
            <pc:docMk/>
            <pc:sldMk cId="3069012412" sldId="282"/>
            <ac:spMk id="2" creationId="{9D99726E-E209-44AF-B98F-E13AF35A0E10}"/>
          </ac:spMkLst>
        </pc:spChg>
        <pc:spChg chg="del">
          <ac:chgData name="Gerjan de Ruiter" userId="a2531a62-2f4d-4e73-a7da-0a31b077d76f" providerId="ADAL" clId="{F6903DEE-7256-42A8-9DAB-319D11C063A3}" dt="2021-06-16T08:21:04.416" v="1845" actId="700"/>
          <ac:spMkLst>
            <pc:docMk/>
            <pc:sldMk cId="3069012412" sldId="282"/>
            <ac:spMk id="3" creationId="{44A6063B-4377-49C9-9A56-1D52D4DEB3FC}"/>
          </ac:spMkLst>
        </pc:spChg>
        <pc:spChg chg="del mod ord">
          <ac:chgData name="Gerjan de Ruiter" userId="a2531a62-2f4d-4e73-a7da-0a31b077d76f" providerId="ADAL" clId="{F6903DEE-7256-42A8-9DAB-319D11C063A3}" dt="2021-06-16T08:21:04.416" v="1845" actId="700"/>
          <ac:spMkLst>
            <pc:docMk/>
            <pc:sldMk cId="3069012412" sldId="282"/>
            <ac:spMk id="4" creationId="{B9563837-6CA0-4A32-8007-60C418F3C95A}"/>
          </ac:spMkLst>
        </pc:spChg>
        <pc:spChg chg="del">
          <ac:chgData name="Gerjan de Ruiter" userId="a2531a62-2f4d-4e73-a7da-0a31b077d76f" providerId="ADAL" clId="{F6903DEE-7256-42A8-9DAB-319D11C063A3}" dt="2021-06-16T08:21:04.416" v="1845" actId="700"/>
          <ac:spMkLst>
            <pc:docMk/>
            <pc:sldMk cId="3069012412" sldId="282"/>
            <ac:spMk id="5" creationId="{61BE4FEC-8412-4EEF-84B8-4969DF7F4C22}"/>
          </ac:spMkLst>
        </pc:spChg>
        <pc:spChg chg="del">
          <ac:chgData name="Gerjan de Ruiter" userId="a2531a62-2f4d-4e73-a7da-0a31b077d76f" providerId="ADAL" clId="{F6903DEE-7256-42A8-9DAB-319D11C063A3}" dt="2021-06-16T08:21:04.416" v="1845" actId="700"/>
          <ac:spMkLst>
            <pc:docMk/>
            <pc:sldMk cId="3069012412" sldId="282"/>
            <ac:spMk id="6" creationId="{79A5F25F-2E01-4FF6-9715-F2A109A2C41F}"/>
          </ac:spMkLst>
        </pc:spChg>
        <pc:spChg chg="add mod ord">
          <ac:chgData name="Gerjan de Ruiter" userId="a2531a62-2f4d-4e73-a7da-0a31b077d76f" providerId="ADAL" clId="{F6903DEE-7256-42A8-9DAB-319D11C063A3}" dt="2021-06-16T08:21:17.602" v="1874" actId="122"/>
          <ac:spMkLst>
            <pc:docMk/>
            <pc:sldMk cId="3069012412" sldId="282"/>
            <ac:spMk id="7" creationId="{59F5428B-6661-409A-9257-A53EE6ED2BF4}"/>
          </ac:spMkLst>
        </pc:spChg>
        <pc:spChg chg="add del mod ord">
          <ac:chgData name="Gerjan de Ruiter" userId="a2531a62-2f4d-4e73-a7da-0a31b077d76f" providerId="ADAL" clId="{F6903DEE-7256-42A8-9DAB-319D11C063A3}" dt="2021-06-16T08:21:06.896" v="1846"/>
          <ac:spMkLst>
            <pc:docMk/>
            <pc:sldMk cId="3069012412" sldId="282"/>
            <ac:spMk id="8" creationId="{648A9D3A-C003-47B8-BB95-E8B35E245D6F}"/>
          </ac:spMkLst>
        </pc:spChg>
        <pc:picChg chg="add mod">
          <ac:chgData name="Gerjan de Ruiter" userId="a2531a62-2f4d-4e73-a7da-0a31b077d76f" providerId="ADAL" clId="{F6903DEE-7256-42A8-9DAB-319D11C063A3}" dt="2021-06-16T08:21:33.138" v="1878" actId="1076"/>
          <ac:picMkLst>
            <pc:docMk/>
            <pc:sldMk cId="3069012412" sldId="282"/>
            <ac:picMk id="3074" creationId="{995E04CB-8413-429D-B130-507586E64557}"/>
          </ac:picMkLst>
        </pc:picChg>
      </pc:sldChg>
      <pc:sldChg chg="addSp delSp modSp add">
        <pc:chgData name="Gerjan de Ruiter" userId="a2531a62-2f4d-4e73-a7da-0a31b077d76f" providerId="ADAL" clId="{F6903DEE-7256-42A8-9DAB-319D11C063A3}" dt="2021-06-16T09:31:42.853" v="2621"/>
        <pc:sldMkLst>
          <pc:docMk/>
          <pc:sldMk cId="1733398694" sldId="283"/>
        </pc:sldMkLst>
        <pc:spChg chg="del">
          <ac:chgData name="Gerjan de Ruiter" userId="a2531a62-2f4d-4e73-a7da-0a31b077d76f" providerId="ADAL" clId="{F6903DEE-7256-42A8-9DAB-319D11C063A3}" dt="2021-06-16T09:31:42.853" v="2621"/>
          <ac:spMkLst>
            <pc:docMk/>
            <pc:sldMk cId="1733398694" sldId="283"/>
            <ac:spMk id="3" creationId="{37831A39-B055-4498-85ED-59758FCE86A4}"/>
          </ac:spMkLst>
        </pc:spChg>
        <pc:picChg chg="add mod">
          <ac:chgData name="Gerjan de Ruiter" userId="a2531a62-2f4d-4e73-a7da-0a31b077d76f" providerId="ADAL" clId="{F6903DEE-7256-42A8-9DAB-319D11C063A3}" dt="2021-06-16T09:31:42.853" v="2621"/>
          <ac:picMkLst>
            <pc:docMk/>
            <pc:sldMk cId="1733398694" sldId="283"/>
            <ac:picMk id="5" creationId="{91D7BB69-F75B-4C1E-B5F6-C0D12D79D29B}"/>
          </ac:picMkLst>
        </pc:picChg>
      </pc:sldChg>
      <pc:sldChg chg="addSp delSp modSp new mod">
        <pc:chgData name="Gerjan de Ruiter" userId="a2531a62-2f4d-4e73-a7da-0a31b077d76f" providerId="ADAL" clId="{F6903DEE-7256-42A8-9DAB-319D11C063A3}" dt="2021-06-16T09:29:10.484" v="2534" actId="403"/>
        <pc:sldMkLst>
          <pc:docMk/>
          <pc:sldMk cId="936561177" sldId="284"/>
        </pc:sldMkLst>
        <pc:spChg chg="mod">
          <ac:chgData name="Gerjan de Ruiter" userId="a2531a62-2f4d-4e73-a7da-0a31b077d76f" providerId="ADAL" clId="{F6903DEE-7256-42A8-9DAB-319D11C063A3}" dt="2021-06-16T09:28:48.603" v="2499" actId="20577"/>
          <ac:spMkLst>
            <pc:docMk/>
            <pc:sldMk cId="936561177" sldId="284"/>
            <ac:spMk id="2" creationId="{1CE865B9-BD8A-45E3-A093-63DF8A0DF975}"/>
          </ac:spMkLst>
        </pc:spChg>
        <pc:spChg chg="del">
          <ac:chgData name="Gerjan de Ruiter" userId="a2531a62-2f4d-4e73-a7da-0a31b077d76f" providerId="ADAL" clId="{F6903DEE-7256-42A8-9DAB-319D11C063A3}" dt="2021-06-16T09:28:10.347" v="2482"/>
          <ac:spMkLst>
            <pc:docMk/>
            <pc:sldMk cId="936561177" sldId="284"/>
            <ac:spMk id="3" creationId="{A5353A23-7D58-46B7-8D16-0F42E7876BFD}"/>
          </ac:spMkLst>
        </pc:spChg>
        <pc:spChg chg="mod">
          <ac:chgData name="Gerjan de Ruiter" userId="a2531a62-2f4d-4e73-a7da-0a31b077d76f" providerId="ADAL" clId="{F6903DEE-7256-42A8-9DAB-319D11C063A3}" dt="2021-06-16T09:29:10.484" v="2534" actId="403"/>
          <ac:spMkLst>
            <pc:docMk/>
            <pc:sldMk cId="936561177" sldId="284"/>
            <ac:spMk id="4" creationId="{F2109806-7867-4D0D-93D6-7192BD518747}"/>
          </ac:spMkLst>
        </pc:spChg>
        <pc:picChg chg="add mod">
          <ac:chgData name="Gerjan de Ruiter" userId="a2531a62-2f4d-4e73-a7da-0a31b077d76f" providerId="ADAL" clId="{F6903DEE-7256-42A8-9DAB-319D11C063A3}" dt="2021-06-16T09:28:46.342" v="2492" actId="1076"/>
          <ac:picMkLst>
            <pc:docMk/>
            <pc:sldMk cId="936561177" sldId="284"/>
            <ac:picMk id="7170" creationId="{C46D8215-3775-4E0D-8C18-AFA0ADEDC8AB}"/>
          </ac:picMkLst>
        </pc:picChg>
        <pc:picChg chg="add mod">
          <ac:chgData name="Gerjan de Ruiter" userId="a2531a62-2f4d-4e73-a7da-0a31b077d76f" providerId="ADAL" clId="{F6903DEE-7256-42A8-9DAB-319D11C063A3}" dt="2021-06-16T09:28:45.385" v="2491" actId="1076"/>
          <ac:picMkLst>
            <pc:docMk/>
            <pc:sldMk cId="936561177" sldId="284"/>
            <ac:picMk id="7172" creationId="{7B423636-4543-409E-B2BE-5696C16E52E3}"/>
          </ac:picMkLst>
        </pc:picChg>
      </pc:sldChg>
      <pc:sldChg chg="addSp delSp modSp new mod modClrScheme chgLayout modNotesTx">
        <pc:chgData name="Gerjan de Ruiter" userId="a2531a62-2f4d-4e73-a7da-0a31b077d76f" providerId="ADAL" clId="{F6903DEE-7256-42A8-9DAB-319D11C063A3}" dt="2021-06-16T09:31:30.059" v="2620" actId="20577"/>
        <pc:sldMkLst>
          <pc:docMk/>
          <pc:sldMk cId="250598399" sldId="285"/>
        </pc:sldMkLst>
        <pc:spChg chg="mod ord">
          <ac:chgData name="Gerjan de Ruiter" userId="a2531a62-2f4d-4e73-a7da-0a31b077d76f" providerId="ADAL" clId="{F6903DEE-7256-42A8-9DAB-319D11C063A3}" dt="2021-06-16T09:31:12.391" v="2586" actId="122"/>
          <ac:spMkLst>
            <pc:docMk/>
            <pc:sldMk cId="250598399" sldId="285"/>
            <ac:spMk id="2" creationId="{1C335F33-F62D-4E03-9EEF-9137FC8C50B0}"/>
          </ac:spMkLst>
        </pc:spChg>
        <pc:spChg chg="del">
          <ac:chgData name="Gerjan de Ruiter" userId="a2531a62-2f4d-4e73-a7da-0a31b077d76f" providerId="ADAL" clId="{F6903DEE-7256-42A8-9DAB-319D11C063A3}" dt="2021-06-16T09:29:28.492" v="2536"/>
          <ac:spMkLst>
            <pc:docMk/>
            <pc:sldMk cId="250598399" sldId="285"/>
            <ac:spMk id="3" creationId="{CE740D1B-944F-4B8D-8C8C-CB4772B386F3}"/>
          </ac:spMkLst>
        </pc:spChg>
        <pc:spChg chg="del mod ord">
          <ac:chgData name="Gerjan de Ruiter" userId="a2531a62-2f4d-4e73-a7da-0a31b077d76f" providerId="ADAL" clId="{F6903DEE-7256-42A8-9DAB-319D11C063A3}" dt="2021-06-16T09:31:09.818" v="2585"/>
          <ac:spMkLst>
            <pc:docMk/>
            <pc:sldMk cId="250598399" sldId="285"/>
            <ac:spMk id="4" creationId="{B67B4B8D-C8B9-41F7-8695-E5E798851E4F}"/>
          </ac:spMkLst>
        </pc:spChg>
        <pc:spChg chg="add del mod">
          <ac:chgData name="Gerjan de Ruiter" userId="a2531a62-2f4d-4e73-a7da-0a31b077d76f" providerId="ADAL" clId="{F6903DEE-7256-42A8-9DAB-319D11C063A3}" dt="2021-06-16T09:29:36.390" v="2538"/>
          <ac:spMkLst>
            <pc:docMk/>
            <pc:sldMk cId="250598399" sldId="285"/>
            <ac:spMk id="5" creationId="{24DDC4E4-A5AD-45B6-A351-3DE7DBC9227A}"/>
          </ac:spMkLst>
        </pc:spChg>
        <pc:spChg chg="add del mod ord">
          <ac:chgData name="Gerjan de Ruiter" userId="a2531a62-2f4d-4e73-a7da-0a31b077d76f" providerId="ADAL" clId="{F6903DEE-7256-42A8-9DAB-319D11C063A3}" dt="2021-06-16T09:31:05.712" v="2581" actId="700"/>
          <ac:spMkLst>
            <pc:docMk/>
            <pc:sldMk cId="250598399" sldId="285"/>
            <ac:spMk id="6" creationId="{633D6394-05A3-4D59-91CB-730604ED7C96}"/>
          </ac:spMkLst>
        </pc:spChg>
        <pc:picChg chg="add del mod">
          <ac:chgData name="Gerjan de Ruiter" userId="a2531a62-2f4d-4e73-a7da-0a31b077d76f" providerId="ADAL" clId="{F6903DEE-7256-42A8-9DAB-319D11C063A3}" dt="2021-06-16T09:29:34.921" v="2537" actId="478"/>
          <ac:picMkLst>
            <pc:docMk/>
            <pc:sldMk cId="250598399" sldId="285"/>
            <ac:picMk id="8194" creationId="{7EDBFEC0-BF74-4F90-B644-D3F5AE9D0253}"/>
          </ac:picMkLst>
        </pc:picChg>
        <pc:picChg chg="add del mod">
          <ac:chgData name="Gerjan de Ruiter" userId="a2531a62-2f4d-4e73-a7da-0a31b077d76f" providerId="ADAL" clId="{F6903DEE-7256-42A8-9DAB-319D11C063A3}" dt="2021-06-16T09:31:03.402" v="2580" actId="478"/>
          <ac:picMkLst>
            <pc:docMk/>
            <pc:sldMk cId="250598399" sldId="285"/>
            <ac:picMk id="8196" creationId="{D19400F8-C304-4B41-9DFF-5D7AFF4157AA}"/>
          </ac:picMkLst>
        </pc:picChg>
        <pc:picChg chg="add del">
          <ac:chgData name="Gerjan de Ruiter" userId="a2531a62-2f4d-4e73-a7da-0a31b077d76f" providerId="ADAL" clId="{F6903DEE-7256-42A8-9DAB-319D11C063A3}" dt="2021-06-16T09:30:32.506" v="2579" actId="478"/>
          <ac:picMkLst>
            <pc:docMk/>
            <pc:sldMk cId="250598399" sldId="285"/>
            <ac:picMk id="8198" creationId="{7C70B943-FAAC-44B7-A731-2AEE9A74A3FE}"/>
          </ac:picMkLst>
        </pc:picChg>
        <pc:picChg chg="add mod">
          <ac:chgData name="Gerjan de Ruiter" userId="a2531a62-2f4d-4e73-a7da-0a31b077d76f" providerId="ADAL" clId="{F6903DEE-7256-42A8-9DAB-319D11C063A3}" dt="2021-06-16T09:31:16.778" v="2588" actId="1076"/>
          <ac:picMkLst>
            <pc:docMk/>
            <pc:sldMk cId="250598399" sldId="285"/>
            <ac:picMk id="8200" creationId="{B5157222-C6F9-4E8A-AFA6-82B4D697C0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761F4-D179-459E-A5BB-505182A23E45}" type="datetimeFigureOut">
              <a:rPr lang="nl-NL" smtClean="0"/>
              <a:t>16-6-2021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2479B-044D-4311-B181-89D402E16037}" type="slidenum">
              <a:rPr lang="nl-NL" smtClean="0"/>
              <a:t>‹nr.›</a:t>
            </a:fld>
            <a:endParaRPr lang="nl-NL"/>
          </a:p>
        </p:txBody>
      </p:sp>
    </p:spTree>
    <p:extLst>
      <p:ext uri="{BB962C8B-B14F-4D97-AF65-F5344CB8AC3E}">
        <p14:creationId xmlns:p14="http://schemas.microsoft.com/office/powerpoint/2010/main" val="369268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 gem. bouwprojecten worden 100% CE aanbesteed</a:t>
            </a:r>
          </a:p>
          <a:p>
            <a:r>
              <a:rPr lang="nl-NL" dirty="0"/>
              <a:t>2025 – alle bewoners van Tilburg weten van de transitie en weten waarom dit waardevol is</a:t>
            </a:r>
          </a:p>
        </p:txBody>
      </p:sp>
      <p:sp>
        <p:nvSpPr>
          <p:cNvPr id="4" name="Tijdelijke aanduiding voor dianummer 3"/>
          <p:cNvSpPr>
            <a:spLocks noGrp="1"/>
          </p:cNvSpPr>
          <p:nvPr>
            <p:ph type="sldNum" sz="quarter" idx="5"/>
          </p:nvPr>
        </p:nvSpPr>
        <p:spPr/>
        <p:txBody>
          <a:bodyPr/>
          <a:lstStyle/>
          <a:p>
            <a:fld id="{E882479B-044D-4311-B181-89D402E16037}" type="slidenum">
              <a:rPr lang="nl-NL" smtClean="0"/>
              <a:t>4</a:t>
            </a:fld>
            <a:endParaRPr lang="nl-NL"/>
          </a:p>
        </p:txBody>
      </p:sp>
    </p:spTree>
    <p:extLst>
      <p:ext uri="{BB962C8B-B14F-4D97-AF65-F5344CB8AC3E}">
        <p14:creationId xmlns:p14="http://schemas.microsoft.com/office/powerpoint/2010/main" val="4280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37424A"/>
                </a:solidFill>
                <a:effectLst/>
                <a:latin typeface="Museo Slab"/>
              </a:rPr>
              <a:t>Circulair Bouwen</a:t>
            </a:r>
          </a:p>
          <a:p>
            <a:pPr algn="l"/>
            <a:r>
              <a:rPr lang="nl-NL" b="0" i="0" dirty="0">
                <a:solidFill>
                  <a:srgbClr val="444444"/>
                </a:solidFill>
                <a:effectLst/>
                <a:latin typeface="Museo Sans"/>
              </a:rPr>
              <a:t>Het Circulair Bouwen is vooral een vertaling naar de bouwwereld van de principes van de circulaire economie. Het gaat daarbij enerzijds om het zo lang en zo hoogwaardig mogelijk in de cirkel houden van producten, componenten en materialen. Dat is de circulaire kant van de circulaire economie. Anderzijds gaat het ook om het veranderen van de werkwijzen in de bouw zodanig dat het voor alle partijen financieel-economisch aantrekkelijk wordt om circulariteit na te streven. Dat is de economische kant van de circulaire economie. De zeven pijlers van het Circulair Bouwen zijn in het kort</a:t>
            </a:r>
          </a:p>
        </p:txBody>
      </p:sp>
      <p:sp>
        <p:nvSpPr>
          <p:cNvPr id="4" name="Tijdelijke aanduiding voor dianummer 3"/>
          <p:cNvSpPr>
            <a:spLocks noGrp="1"/>
          </p:cNvSpPr>
          <p:nvPr>
            <p:ph type="sldNum" sz="quarter" idx="5"/>
          </p:nvPr>
        </p:nvSpPr>
        <p:spPr/>
        <p:txBody>
          <a:bodyPr/>
          <a:lstStyle/>
          <a:p>
            <a:fld id="{E882479B-044D-4311-B181-89D402E16037}" type="slidenum">
              <a:rPr lang="nl-NL" smtClean="0"/>
              <a:t>6</a:t>
            </a:fld>
            <a:endParaRPr lang="nl-NL"/>
          </a:p>
        </p:txBody>
      </p:sp>
    </p:spTree>
    <p:extLst>
      <p:ext uri="{BB962C8B-B14F-4D97-AF65-F5344CB8AC3E}">
        <p14:creationId xmlns:p14="http://schemas.microsoft.com/office/powerpoint/2010/main" val="106753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1" dirty="0">
                <a:solidFill>
                  <a:srgbClr val="444444"/>
                </a:solidFill>
                <a:effectLst/>
                <a:latin typeface="Museo Sans"/>
              </a:rPr>
              <a:t>Circulaire materialen</a:t>
            </a:r>
            <a:r>
              <a:rPr lang="nl-NL" b="0" i="0" dirty="0">
                <a:solidFill>
                  <a:srgbClr val="444444"/>
                </a:solidFill>
                <a:effectLst/>
                <a:latin typeface="Museo Sans"/>
              </a:rPr>
              <a:t>: het gebruik van zuivere technische materialen met als doel deze zo lang en hoogwaardig mogelijk in de cirkel te houden en het gebruik van </a:t>
            </a:r>
            <a:r>
              <a:rPr lang="nl-NL" b="0" i="0" dirty="0" err="1">
                <a:solidFill>
                  <a:srgbClr val="444444"/>
                </a:solidFill>
                <a:effectLst/>
                <a:latin typeface="Museo Sans"/>
              </a:rPr>
              <a:t>nagroeibare</a:t>
            </a:r>
            <a:r>
              <a:rPr lang="nl-NL" b="0" i="0" dirty="0">
                <a:solidFill>
                  <a:srgbClr val="444444"/>
                </a:solidFill>
                <a:effectLst/>
                <a:latin typeface="Museo Sans"/>
              </a:rPr>
              <a:t> of </a:t>
            </a:r>
            <a:r>
              <a:rPr lang="nl-NL" b="0" i="1" dirty="0">
                <a:solidFill>
                  <a:srgbClr val="444444"/>
                </a:solidFill>
                <a:effectLst/>
                <a:latin typeface="Museo Sans"/>
              </a:rPr>
              <a:t>bio-</a:t>
            </a:r>
            <a:r>
              <a:rPr lang="nl-NL" b="0" i="1" dirty="0" err="1">
                <a:solidFill>
                  <a:srgbClr val="444444"/>
                </a:solidFill>
                <a:effectLst/>
                <a:latin typeface="Museo Sans"/>
              </a:rPr>
              <a:t>based</a:t>
            </a:r>
            <a:r>
              <a:rPr lang="nl-NL" b="0" i="0" dirty="0">
                <a:solidFill>
                  <a:srgbClr val="444444"/>
                </a:solidFill>
                <a:effectLst/>
                <a:latin typeface="Museo Sans"/>
              </a:rPr>
              <a:t> materialen in de bouw.</a:t>
            </a:r>
          </a:p>
          <a:p>
            <a:r>
              <a:rPr lang="nl-NL" b="1" i="0" dirty="0">
                <a:solidFill>
                  <a:srgbClr val="202124"/>
                </a:solidFill>
                <a:effectLst/>
                <a:latin typeface="arial" panose="020B0604020202020204" pitchFamily="34" charset="0"/>
              </a:rPr>
              <a:t>Circulaire materialen</a:t>
            </a:r>
            <a:r>
              <a:rPr lang="nl-NL" b="0" i="0" dirty="0">
                <a:solidFill>
                  <a:srgbClr val="202124"/>
                </a:solidFill>
                <a:effectLst/>
                <a:latin typeface="arial" panose="020B0604020202020204" pitchFamily="34" charset="0"/>
              </a:rPr>
              <a:t> zijn dus </a:t>
            </a:r>
            <a:r>
              <a:rPr lang="nl-NL" b="1" i="0" dirty="0">
                <a:solidFill>
                  <a:srgbClr val="202124"/>
                </a:solidFill>
                <a:effectLst/>
                <a:latin typeface="arial" panose="020B0604020202020204" pitchFamily="34" charset="0"/>
              </a:rPr>
              <a:t>materialen</a:t>
            </a:r>
            <a:r>
              <a:rPr lang="nl-NL" b="0" i="0" dirty="0">
                <a:solidFill>
                  <a:srgbClr val="202124"/>
                </a:solidFill>
                <a:effectLst/>
                <a:latin typeface="arial" panose="020B0604020202020204" pitchFamily="34" charset="0"/>
              </a:rPr>
              <a:t> en grondstoffen die een aantal keer hergebruikt kunnen worden in soms andere hoedanigheden. Aan het einde van hun levenscycli moeten zij op milieuvriendelijke manier afgebroken kunnen worden. Nu zijn </a:t>
            </a:r>
            <a:r>
              <a:rPr lang="nl-NL" b="1" i="0" dirty="0">
                <a:solidFill>
                  <a:srgbClr val="202124"/>
                </a:solidFill>
                <a:effectLst/>
                <a:latin typeface="arial" panose="020B0604020202020204" pitchFamily="34" charset="0"/>
              </a:rPr>
              <a:t>materialen</a:t>
            </a:r>
            <a:r>
              <a:rPr lang="nl-NL" b="0" i="0" dirty="0">
                <a:solidFill>
                  <a:srgbClr val="202124"/>
                </a:solidFill>
                <a:effectLst/>
                <a:latin typeface="arial" panose="020B0604020202020204" pitchFamily="34" charset="0"/>
              </a:rPr>
              <a:t> lang niet altijd meerdere keren herbruikbaar.</a:t>
            </a:r>
            <a:endParaRPr lang="nl-NL" b="0" i="0" dirty="0">
              <a:solidFill>
                <a:srgbClr val="444444"/>
              </a:solidFill>
              <a:effectLst/>
              <a:latin typeface="Museo Sans"/>
            </a:endParaRPr>
          </a:p>
          <a:p>
            <a:endParaRPr lang="nl-NL" b="0" i="0" dirty="0">
              <a:solidFill>
                <a:srgbClr val="444444"/>
              </a:solidFill>
              <a:effectLst/>
              <a:latin typeface="Museo Sans"/>
            </a:endParaRPr>
          </a:p>
          <a:p>
            <a:endParaRPr lang="nl-NL" b="0" i="0" dirty="0">
              <a:solidFill>
                <a:srgbClr val="444444"/>
              </a:solidFill>
              <a:effectLst/>
              <a:latin typeface="Museo Sans"/>
            </a:endParaRPr>
          </a:p>
          <a:p>
            <a:r>
              <a:rPr lang="nl-NL" b="0" i="1" dirty="0">
                <a:solidFill>
                  <a:srgbClr val="444444"/>
                </a:solidFill>
                <a:effectLst/>
                <a:latin typeface="Museo Sans"/>
              </a:rPr>
              <a:t>Circulair ontwerpen</a:t>
            </a:r>
            <a:r>
              <a:rPr lang="nl-NL" b="0" i="0" dirty="0">
                <a:solidFill>
                  <a:srgbClr val="444444"/>
                </a:solidFill>
                <a:effectLst/>
                <a:latin typeface="Museo Sans"/>
              </a:rPr>
              <a:t>: gebouwen en componenten zodanig ontwikkelen dat ze hergebruikt kunnen worden of dat ze zonder veel inspanning een andere functie of toepassing kunnen krijgen. Het gaat om zaken als modulair ontwerpen, demontabele en </a:t>
            </a:r>
            <a:r>
              <a:rPr lang="nl-NL" b="0" i="0" dirty="0" err="1">
                <a:solidFill>
                  <a:srgbClr val="444444"/>
                </a:solidFill>
                <a:effectLst/>
                <a:latin typeface="Museo Sans"/>
              </a:rPr>
              <a:t>remontabele</a:t>
            </a:r>
            <a:r>
              <a:rPr lang="nl-NL" b="0" i="0" dirty="0">
                <a:solidFill>
                  <a:srgbClr val="444444"/>
                </a:solidFill>
                <a:effectLst/>
                <a:latin typeface="Museo Sans"/>
              </a:rPr>
              <a:t> componenten en veranderingsgericht ontwerpen en bouwen.</a:t>
            </a:r>
            <a:endParaRPr lang="nl-NL" dirty="0"/>
          </a:p>
        </p:txBody>
      </p:sp>
      <p:sp>
        <p:nvSpPr>
          <p:cNvPr id="4" name="Tijdelijke aanduiding voor dianummer 3"/>
          <p:cNvSpPr>
            <a:spLocks noGrp="1"/>
          </p:cNvSpPr>
          <p:nvPr>
            <p:ph type="sldNum" sz="quarter" idx="5"/>
          </p:nvPr>
        </p:nvSpPr>
        <p:spPr/>
        <p:txBody>
          <a:bodyPr/>
          <a:lstStyle/>
          <a:p>
            <a:fld id="{E882479B-044D-4311-B181-89D402E16037}" type="slidenum">
              <a:rPr lang="nl-NL" smtClean="0"/>
              <a:t>7</a:t>
            </a:fld>
            <a:endParaRPr lang="nl-NL"/>
          </a:p>
        </p:txBody>
      </p:sp>
    </p:spTree>
    <p:extLst>
      <p:ext uri="{BB962C8B-B14F-4D97-AF65-F5344CB8AC3E}">
        <p14:creationId xmlns:p14="http://schemas.microsoft.com/office/powerpoint/2010/main" val="808310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82479B-044D-4311-B181-89D402E16037}" type="slidenum">
              <a:rPr lang="nl-NL" smtClean="0"/>
              <a:t>8</a:t>
            </a:fld>
            <a:endParaRPr lang="nl-NL"/>
          </a:p>
        </p:txBody>
      </p:sp>
    </p:spTree>
    <p:extLst>
      <p:ext uri="{BB962C8B-B14F-4D97-AF65-F5344CB8AC3E}">
        <p14:creationId xmlns:p14="http://schemas.microsoft.com/office/powerpoint/2010/main" val="188997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dirty="0">
              <a:solidFill>
                <a:srgbClr val="444444"/>
              </a:solidFill>
              <a:effectLst/>
              <a:latin typeface="Museo Sans"/>
            </a:endParaRPr>
          </a:p>
          <a:p>
            <a:r>
              <a:rPr lang="nl-NL" b="0" i="1" dirty="0">
                <a:solidFill>
                  <a:srgbClr val="444444"/>
                </a:solidFill>
                <a:effectLst/>
                <a:latin typeface="Museo Sans"/>
              </a:rPr>
              <a:t>Circulaire financiën</a:t>
            </a:r>
            <a:r>
              <a:rPr lang="nl-NL" b="0" i="0" dirty="0">
                <a:solidFill>
                  <a:srgbClr val="444444"/>
                </a:solidFill>
                <a:effectLst/>
                <a:latin typeface="Museo Sans"/>
              </a:rPr>
              <a:t>: hier kan gedacht worden aan financiële instellingen die producenten in eerste instantie financieren om een circulair businessmodel mogelijk te maken, maar waarbij de producent verantwoordelijk blijft voor de terugname en de restwaarde. Dat kan gefinancierd worden met behulp van innovatieve financieringsvormen buiten de traditionele banken om, zoals </a:t>
            </a:r>
            <a:r>
              <a:rPr lang="nl-NL" b="0" i="0" dirty="0" err="1">
                <a:solidFill>
                  <a:srgbClr val="444444"/>
                </a:solidFill>
                <a:effectLst/>
                <a:latin typeface="Museo Sans"/>
              </a:rPr>
              <a:t>crowdfunding</a:t>
            </a:r>
            <a:r>
              <a:rPr lang="nl-NL" b="0" i="0" dirty="0">
                <a:solidFill>
                  <a:srgbClr val="444444"/>
                </a:solidFill>
                <a:effectLst/>
                <a:latin typeface="Museo Sans"/>
              </a:rPr>
              <a:t> of het inzetten van particulier spaargeld in duurzame projecten met een gegarandeerd rendement.</a:t>
            </a:r>
          </a:p>
          <a:p>
            <a:endParaRPr lang="nl-NL" b="0" i="0" dirty="0">
              <a:solidFill>
                <a:srgbClr val="444444"/>
              </a:solidFill>
              <a:effectLst/>
              <a:latin typeface="Museo Sans"/>
            </a:endParaRPr>
          </a:p>
          <a:p>
            <a:r>
              <a:rPr lang="nl-NL" b="0" i="1" dirty="0">
                <a:solidFill>
                  <a:srgbClr val="444444"/>
                </a:solidFill>
                <a:effectLst/>
                <a:latin typeface="Museo Sans"/>
              </a:rPr>
              <a:t>Circulaire gebiedsontwikkeling</a:t>
            </a:r>
            <a:r>
              <a:rPr lang="nl-NL" b="0" i="0" dirty="0">
                <a:solidFill>
                  <a:srgbClr val="444444"/>
                </a:solidFill>
                <a:effectLst/>
                <a:latin typeface="Museo Sans"/>
              </a:rPr>
              <a:t>: deze pijler overstijgt het niveau van het gebouw. Het gaat om het afstemmen van gebouwen en hun functies op elkaar, zodat er een circulair ecosysteem ontstaat waarbij rest-, energie- en materiaalstromen op elkaar afgestemd worden en bijvoorbeeld het afval van de een gebruikt kan worden als de grondstof voor de ander.</a:t>
            </a:r>
            <a:endParaRPr lang="nl-NL" dirty="0"/>
          </a:p>
        </p:txBody>
      </p:sp>
      <p:sp>
        <p:nvSpPr>
          <p:cNvPr id="4" name="Tijdelijke aanduiding voor dianummer 3"/>
          <p:cNvSpPr>
            <a:spLocks noGrp="1"/>
          </p:cNvSpPr>
          <p:nvPr>
            <p:ph type="sldNum" sz="quarter" idx="5"/>
          </p:nvPr>
        </p:nvSpPr>
        <p:spPr/>
        <p:txBody>
          <a:bodyPr/>
          <a:lstStyle/>
          <a:p>
            <a:fld id="{E882479B-044D-4311-B181-89D402E16037}" type="slidenum">
              <a:rPr lang="nl-NL" smtClean="0"/>
              <a:t>9</a:t>
            </a:fld>
            <a:endParaRPr lang="nl-NL"/>
          </a:p>
        </p:txBody>
      </p:sp>
    </p:spTree>
    <p:extLst>
      <p:ext uri="{BB962C8B-B14F-4D97-AF65-F5344CB8AC3E}">
        <p14:creationId xmlns:p14="http://schemas.microsoft.com/office/powerpoint/2010/main" val="1824162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1" dirty="0">
                <a:solidFill>
                  <a:srgbClr val="444444"/>
                </a:solidFill>
                <a:effectLst/>
                <a:latin typeface="Museo Sans"/>
              </a:rPr>
              <a:t>Circulair aanbesteden</a:t>
            </a:r>
            <a:r>
              <a:rPr lang="nl-NL" b="0" i="0" dirty="0">
                <a:solidFill>
                  <a:srgbClr val="444444"/>
                </a:solidFill>
                <a:effectLst/>
                <a:latin typeface="Museo Sans"/>
              </a:rPr>
              <a:t>: het aanbesteden van een gebouw niet meer primair op prijs en een dichtgetimmerd pakket van eisen, maar op ambitie en kwaliteit, tegen een vooraf afgesproken budget, waarbij de markt wordt uitgedaagd om samen te werken en een consortium te vormen om deze ambitie waar te maken.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1" dirty="0">
              <a:solidFill>
                <a:srgbClr val="444444"/>
              </a:solidFill>
              <a:effectLst/>
              <a:latin typeface="Muse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1" dirty="0">
                <a:solidFill>
                  <a:srgbClr val="444444"/>
                </a:solidFill>
                <a:effectLst/>
                <a:latin typeface="Museo Sans"/>
              </a:rPr>
              <a:t>Circulaire financiën</a:t>
            </a:r>
            <a:r>
              <a:rPr lang="nl-NL" b="0" i="0" dirty="0">
                <a:solidFill>
                  <a:srgbClr val="444444"/>
                </a:solidFill>
                <a:effectLst/>
                <a:latin typeface="Museo Sans"/>
              </a:rPr>
              <a:t>: hier kan gedacht worden aan financiële instellingen die producenten in eerste instantie financieren om een circulair businessmodel mogelijk te maken, maar waarbij de producent verantwoordelijk blijft voor de terugname en de restwaarde. Dat kan gefinancierd worden met behulp van innovatieve financieringsvormen buiten de traditionele banken om, zoals </a:t>
            </a:r>
            <a:r>
              <a:rPr lang="nl-NL" b="0" i="0" dirty="0" err="1">
                <a:solidFill>
                  <a:srgbClr val="444444"/>
                </a:solidFill>
                <a:effectLst/>
                <a:latin typeface="Museo Sans"/>
              </a:rPr>
              <a:t>crowdfunding</a:t>
            </a:r>
            <a:r>
              <a:rPr lang="nl-NL" b="0" i="0" dirty="0">
                <a:solidFill>
                  <a:srgbClr val="444444"/>
                </a:solidFill>
                <a:effectLst/>
                <a:latin typeface="Museo Sans"/>
              </a:rPr>
              <a:t> of het inzetten van particulier spaargeld in duurzame projecten met een gegarandeerd rendement.</a:t>
            </a:r>
          </a:p>
          <a:p>
            <a:endParaRPr lang="nl-NL" b="0" i="0" dirty="0">
              <a:solidFill>
                <a:srgbClr val="444444"/>
              </a:solidFill>
              <a:effectLst/>
              <a:latin typeface="Muse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1" dirty="0">
                <a:solidFill>
                  <a:srgbClr val="444444"/>
                </a:solidFill>
                <a:effectLst/>
                <a:latin typeface="Museo Sans"/>
              </a:rPr>
              <a:t>Circulair werken</a:t>
            </a:r>
            <a:r>
              <a:rPr lang="nl-NL" b="0" i="0" dirty="0">
                <a:solidFill>
                  <a:srgbClr val="444444"/>
                </a:solidFill>
                <a:effectLst/>
                <a:latin typeface="Museo Sans"/>
              </a:rPr>
              <a:t>: de manier waarop we optimaal werken heeft een grote impact op hoe we kantoorgebouwen ontwerpen en inrichten. In plaats van afgesloten eenheden krijg je een open en dynamische werkomgeving waar medewerkers van verschillende bedrijven met elkaar samenwerken en daarbij ondersteund worden door tal van (hightech)faciliteiten en organisatievormen. In plaats van het klassiek huren van een kantoorruimte gaan bedrijven steeds vaker een werkomgeving als dienst afnemen.</a:t>
            </a:r>
          </a:p>
          <a:p>
            <a:endParaRPr lang="nl-NL" dirty="0"/>
          </a:p>
        </p:txBody>
      </p:sp>
      <p:sp>
        <p:nvSpPr>
          <p:cNvPr id="4" name="Tijdelijke aanduiding voor dianummer 3"/>
          <p:cNvSpPr>
            <a:spLocks noGrp="1"/>
          </p:cNvSpPr>
          <p:nvPr>
            <p:ph type="sldNum" sz="quarter" idx="5"/>
          </p:nvPr>
        </p:nvSpPr>
        <p:spPr/>
        <p:txBody>
          <a:bodyPr/>
          <a:lstStyle/>
          <a:p>
            <a:fld id="{E882479B-044D-4311-B181-89D402E16037}" type="slidenum">
              <a:rPr lang="nl-NL" smtClean="0"/>
              <a:t>10</a:t>
            </a:fld>
            <a:endParaRPr lang="nl-NL"/>
          </a:p>
        </p:txBody>
      </p:sp>
    </p:spTree>
    <p:extLst>
      <p:ext uri="{BB962C8B-B14F-4D97-AF65-F5344CB8AC3E}">
        <p14:creationId xmlns:p14="http://schemas.microsoft.com/office/powerpoint/2010/main" val="1339429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C8C6CA"/>
                </a:solidFill>
                <a:effectLst/>
                <a:latin typeface="Montserrat"/>
              </a:rPr>
              <a:t>Reststromen </a:t>
            </a:r>
            <a:r>
              <a:rPr lang="nl-NL" b="0" i="0" dirty="0" err="1">
                <a:solidFill>
                  <a:srgbClr val="C8C6CA"/>
                </a:solidFill>
                <a:effectLst/>
                <a:latin typeface="Montserrat"/>
              </a:rPr>
              <a:t>verwaarden</a:t>
            </a:r>
            <a:endParaRPr lang="nl-NL" b="0" i="0" dirty="0">
              <a:solidFill>
                <a:srgbClr val="C8C6CA"/>
              </a:solidFill>
              <a:effectLst/>
              <a:latin typeface="Montserrat"/>
            </a:endParaRPr>
          </a:p>
          <a:p>
            <a:pPr algn="l" fontAlgn="base"/>
            <a:r>
              <a:rPr lang="nl-NL" b="0" i="0" dirty="0">
                <a:solidFill>
                  <a:srgbClr val="444444"/>
                </a:solidFill>
                <a:effectLst/>
                <a:latin typeface="Open Sans" panose="020B0606030504020204" pitchFamily="34" charset="0"/>
              </a:rPr>
              <a:t>De meeste bedrijven hebben diepgewortelde afvalbeheerpraktijken, daarom is het veranderen van de werkwijzen vaak complex, duur en tijdrovend. Afvalbeheer volgt een algemeen erkende hiërarchie, waarbij de voorkeur uitgaat naar het reduceren van de bron: oplossingen die het ontstaan van afval elimineren. Wanneer we het ontstaan van afval niet kunnen vermijden, is recycling of compostering de op één na beste strategie, gevolgd door energieterugwinning. Storten van afval is verreweg de minst geprefereerde optie voor afvalverwerking, omdat het onmogelijk is om materialen opnieuw in een andere stroom op te nemen. Een bekende weergave van de afvalhiërarchie is de Ladder van Lansink, vernoemd naar de Nederlandse politicus Ad Lansink die deze in 1979 introduceerde.</a:t>
            </a:r>
          </a:p>
          <a:p>
            <a:endParaRPr lang="nl-NL" dirty="0"/>
          </a:p>
        </p:txBody>
      </p:sp>
      <p:sp>
        <p:nvSpPr>
          <p:cNvPr id="4" name="Tijdelijke aanduiding voor dianummer 3"/>
          <p:cNvSpPr>
            <a:spLocks noGrp="1"/>
          </p:cNvSpPr>
          <p:nvPr>
            <p:ph type="sldNum" sz="quarter" idx="5"/>
          </p:nvPr>
        </p:nvSpPr>
        <p:spPr/>
        <p:txBody>
          <a:bodyPr/>
          <a:lstStyle/>
          <a:p>
            <a:fld id="{E882479B-044D-4311-B181-89D402E16037}" type="slidenum">
              <a:rPr lang="nl-NL" smtClean="0"/>
              <a:t>11</a:t>
            </a:fld>
            <a:endParaRPr lang="nl-NL"/>
          </a:p>
        </p:txBody>
      </p:sp>
    </p:spTree>
    <p:extLst>
      <p:ext uri="{BB962C8B-B14F-4D97-AF65-F5344CB8AC3E}">
        <p14:creationId xmlns:p14="http://schemas.microsoft.com/office/powerpoint/2010/main" val="13204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Denk terug aan periode 1. </a:t>
            </a:r>
          </a:p>
        </p:txBody>
      </p:sp>
      <p:sp>
        <p:nvSpPr>
          <p:cNvPr id="4" name="Tijdelijke aanduiding voor dianummer 3"/>
          <p:cNvSpPr>
            <a:spLocks noGrp="1"/>
          </p:cNvSpPr>
          <p:nvPr>
            <p:ph type="sldNum" sz="quarter" idx="5"/>
          </p:nvPr>
        </p:nvSpPr>
        <p:spPr/>
        <p:txBody>
          <a:bodyPr/>
          <a:lstStyle/>
          <a:p>
            <a:fld id="{E882479B-044D-4311-B181-89D402E16037}" type="slidenum">
              <a:rPr lang="nl-NL" smtClean="0"/>
              <a:t>13</a:t>
            </a:fld>
            <a:endParaRPr lang="nl-NL"/>
          </a:p>
        </p:txBody>
      </p:sp>
    </p:spTree>
    <p:extLst>
      <p:ext uri="{BB962C8B-B14F-4D97-AF65-F5344CB8AC3E}">
        <p14:creationId xmlns:p14="http://schemas.microsoft.com/office/powerpoint/2010/main" val="190825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2644A-778E-44B7-8231-155F437C55F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DDBCB44-55DB-4819-BCE2-C450312EE8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E7466EB-E4AB-459F-A478-5DB61700A204}"/>
              </a:ext>
            </a:extLst>
          </p:cNvPr>
          <p:cNvSpPr>
            <a:spLocks noGrp="1"/>
          </p:cNvSpPr>
          <p:nvPr>
            <p:ph type="dt" sz="half" idx="10"/>
          </p:nvPr>
        </p:nvSpPr>
        <p:spPr/>
        <p:txBody>
          <a:bodyPr/>
          <a:lstStyle/>
          <a:p>
            <a:fld id="{7E3CA8F9-7FE9-43FD-A222-4317D92DD3EC}" type="datetimeFigureOut">
              <a:rPr lang="nl-NL" smtClean="0"/>
              <a:t>16-6-2021</a:t>
            </a:fld>
            <a:endParaRPr lang="nl-NL"/>
          </a:p>
        </p:txBody>
      </p:sp>
      <p:sp>
        <p:nvSpPr>
          <p:cNvPr id="5" name="Tijdelijke aanduiding voor voettekst 4">
            <a:extLst>
              <a:ext uri="{FF2B5EF4-FFF2-40B4-BE49-F238E27FC236}">
                <a16:creationId xmlns:a16="http://schemas.microsoft.com/office/drawing/2014/main" id="{547D2681-7B5B-4381-8F7F-4591A1EA26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FC25A1E-9DEC-4CD5-8D2C-E02465FCF8CC}"/>
              </a:ext>
            </a:extLst>
          </p:cNvPr>
          <p:cNvSpPr>
            <a:spLocks noGrp="1"/>
          </p:cNvSpPr>
          <p:nvPr>
            <p:ph type="sldNum" sz="quarter" idx="12"/>
          </p:nvPr>
        </p:nvSpPr>
        <p:spPr/>
        <p:txBody>
          <a:bodyPr/>
          <a:lstStyle/>
          <a:p>
            <a:fld id="{F034977F-095D-4033-B52E-8320158CA351}" type="slidenum">
              <a:rPr lang="nl-NL" smtClean="0"/>
              <a:t>‹nr.›</a:t>
            </a:fld>
            <a:endParaRPr lang="nl-NL"/>
          </a:p>
        </p:txBody>
      </p:sp>
    </p:spTree>
    <p:extLst>
      <p:ext uri="{BB962C8B-B14F-4D97-AF65-F5344CB8AC3E}">
        <p14:creationId xmlns:p14="http://schemas.microsoft.com/office/powerpoint/2010/main" val="395299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8B9AB-2FAA-4B01-A875-969F3D0E80F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7205193-90F5-4483-9DCF-CB4A4AABD67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526C1AE-0A02-4FB2-B646-0C7BAA7B2D6D}"/>
              </a:ext>
            </a:extLst>
          </p:cNvPr>
          <p:cNvSpPr>
            <a:spLocks noGrp="1"/>
          </p:cNvSpPr>
          <p:nvPr>
            <p:ph type="dt" sz="half" idx="10"/>
          </p:nvPr>
        </p:nvSpPr>
        <p:spPr/>
        <p:txBody>
          <a:bodyPr/>
          <a:lstStyle/>
          <a:p>
            <a:fld id="{7E3CA8F9-7FE9-43FD-A222-4317D92DD3EC}" type="datetimeFigureOut">
              <a:rPr lang="nl-NL" smtClean="0"/>
              <a:t>16-6-2021</a:t>
            </a:fld>
            <a:endParaRPr lang="nl-NL"/>
          </a:p>
        </p:txBody>
      </p:sp>
      <p:sp>
        <p:nvSpPr>
          <p:cNvPr id="5" name="Tijdelijke aanduiding voor voettekst 4">
            <a:extLst>
              <a:ext uri="{FF2B5EF4-FFF2-40B4-BE49-F238E27FC236}">
                <a16:creationId xmlns:a16="http://schemas.microsoft.com/office/drawing/2014/main" id="{18F6A177-0ED0-44F4-8EDA-BD525536326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CBA64F-2BD8-415B-A014-073B75769F7A}"/>
              </a:ext>
            </a:extLst>
          </p:cNvPr>
          <p:cNvSpPr>
            <a:spLocks noGrp="1"/>
          </p:cNvSpPr>
          <p:nvPr>
            <p:ph type="sldNum" sz="quarter" idx="12"/>
          </p:nvPr>
        </p:nvSpPr>
        <p:spPr/>
        <p:txBody>
          <a:bodyPr/>
          <a:lstStyle/>
          <a:p>
            <a:fld id="{F034977F-095D-4033-B52E-8320158CA351}" type="slidenum">
              <a:rPr lang="nl-NL" smtClean="0"/>
              <a:t>‹nr.›</a:t>
            </a:fld>
            <a:endParaRPr lang="nl-NL"/>
          </a:p>
        </p:txBody>
      </p:sp>
    </p:spTree>
    <p:extLst>
      <p:ext uri="{BB962C8B-B14F-4D97-AF65-F5344CB8AC3E}">
        <p14:creationId xmlns:p14="http://schemas.microsoft.com/office/powerpoint/2010/main" val="108917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A022298-0533-4918-8696-92AC0E485AD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BC39EF7-349D-45C0-B4DE-26BB1421B55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50F25C2-BF83-4411-AAF2-7124C237DC33}"/>
              </a:ext>
            </a:extLst>
          </p:cNvPr>
          <p:cNvSpPr>
            <a:spLocks noGrp="1"/>
          </p:cNvSpPr>
          <p:nvPr>
            <p:ph type="dt" sz="half" idx="10"/>
          </p:nvPr>
        </p:nvSpPr>
        <p:spPr/>
        <p:txBody>
          <a:bodyPr/>
          <a:lstStyle/>
          <a:p>
            <a:fld id="{7E3CA8F9-7FE9-43FD-A222-4317D92DD3EC}" type="datetimeFigureOut">
              <a:rPr lang="nl-NL" smtClean="0"/>
              <a:t>16-6-2021</a:t>
            </a:fld>
            <a:endParaRPr lang="nl-NL"/>
          </a:p>
        </p:txBody>
      </p:sp>
      <p:sp>
        <p:nvSpPr>
          <p:cNvPr id="5" name="Tijdelijke aanduiding voor voettekst 4">
            <a:extLst>
              <a:ext uri="{FF2B5EF4-FFF2-40B4-BE49-F238E27FC236}">
                <a16:creationId xmlns:a16="http://schemas.microsoft.com/office/drawing/2014/main" id="{3AB9851A-ADC8-4511-AD97-B68D5D8851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BF5BC60-FC71-496C-8C84-6EC31BBA2775}"/>
              </a:ext>
            </a:extLst>
          </p:cNvPr>
          <p:cNvSpPr>
            <a:spLocks noGrp="1"/>
          </p:cNvSpPr>
          <p:nvPr>
            <p:ph type="sldNum" sz="quarter" idx="12"/>
          </p:nvPr>
        </p:nvSpPr>
        <p:spPr/>
        <p:txBody>
          <a:bodyPr/>
          <a:lstStyle/>
          <a:p>
            <a:fld id="{F034977F-095D-4033-B52E-8320158CA351}" type="slidenum">
              <a:rPr lang="nl-NL" smtClean="0"/>
              <a:t>‹nr.›</a:t>
            </a:fld>
            <a:endParaRPr lang="nl-NL"/>
          </a:p>
        </p:txBody>
      </p:sp>
    </p:spTree>
    <p:extLst>
      <p:ext uri="{BB962C8B-B14F-4D97-AF65-F5344CB8AC3E}">
        <p14:creationId xmlns:p14="http://schemas.microsoft.com/office/powerpoint/2010/main" val="257594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1"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1"/>
            <a:ext cx="8534401"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3" indent="0" algn="ctr">
              <a:buNone/>
              <a:defRPr>
                <a:solidFill>
                  <a:schemeClr val="tx1">
                    <a:tint val="75000"/>
                  </a:schemeClr>
                </a:solidFill>
              </a:defRPr>
            </a:lvl2pPr>
            <a:lvl3pPr marL="914406" indent="0" algn="ctr">
              <a:buNone/>
              <a:defRPr>
                <a:solidFill>
                  <a:schemeClr val="tx1">
                    <a:tint val="75000"/>
                  </a:schemeClr>
                </a:solidFill>
              </a:defRPr>
            </a:lvl3pPr>
            <a:lvl4pPr marL="1371609" indent="0" algn="ctr">
              <a:buNone/>
              <a:defRPr>
                <a:solidFill>
                  <a:schemeClr val="tx1">
                    <a:tint val="75000"/>
                  </a:schemeClr>
                </a:solidFill>
              </a:defRPr>
            </a:lvl4pPr>
            <a:lvl5pPr marL="1828812" indent="0" algn="ctr">
              <a:buNone/>
              <a:defRPr>
                <a:solidFill>
                  <a:schemeClr val="tx1">
                    <a:tint val="75000"/>
                  </a:schemeClr>
                </a:solidFill>
              </a:defRPr>
            </a:lvl5pPr>
            <a:lvl6pPr marL="2286015" indent="0" algn="ctr">
              <a:buNone/>
              <a:defRPr>
                <a:solidFill>
                  <a:schemeClr val="tx1">
                    <a:tint val="75000"/>
                  </a:schemeClr>
                </a:solidFill>
              </a:defRPr>
            </a:lvl6pPr>
            <a:lvl7pPr marL="2743218" indent="0" algn="ctr">
              <a:buNone/>
              <a:defRPr>
                <a:solidFill>
                  <a:schemeClr val="tx1">
                    <a:tint val="75000"/>
                  </a:schemeClr>
                </a:solidFill>
              </a:defRPr>
            </a:lvl7pPr>
            <a:lvl8pPr marL="3200421" indent="0" algn="ctr">
              <a:buNone/>
              <a:defRPr>
                <a:solidFill>
                  <a:schemeClr val="tx1">
                    <a:tint val="75000"/>
                  </a:schemeClr>
                </a:solidFill>
              </a:defRPr>
            </a:lvl8pPr>
            <a:lvl9pPr marL="3657624"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DFA3A158-299E-441F-A18E-EE06078E15C3}" type="datetimeFigureOut">
              <a:rPr lang="en-US" smtClean="0"/>
              <a:pPr>
                <a:defRPr/>
              </a:pPr>
              <a:t>6/16/2021</a:t>
            </a:fld>
            <a:endParaRPr lang="en-US"/>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6F8D5F05-6602-42F0-B9BD-5E20B62ED3BA}" type="slidenum">
              <a:rPr lang="nl-NL" altLang="nl-NL" smtClean="0"/>
              <a:pPr>
                <a:defRPr/>
              </a:pPr>
              <a:t>‹nr.›</a:t>
            </a:fld>
            <a:endParaRPr lang="nl-NL" altLang="nl-NL"/>
          </a:p>
        </p:txBody>
      </p:sp>
    </p:spTree>
    <p:extLst>
      <p:ext uri="{BB962C8B-B14F-4D97-AF65-F5344CB8AC3E}">
        <p14:creationId xmlns:p14="http://schemas.microsoft.com/office/powerpoint/2010/main" val="3298960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7"/>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8"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8F967E78-CF5A-4697-BF37-51C4BCDCBB19}" type="datetimeFigureOut">
              <a:rPr lang="en-US" smtClean="0"/>
              <a:pPr>
                <a:defRPr/>
              </a:pPr>
              <a:t>6/16/2021</a:t>
            </a:fld>
            <a:endParaRPr lang="en-US"/>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67F83D49-5EA3-4B1E-8342-4CD133CEFAE6}" type="slidenum">
              <a:rPr lang="nl-NL" altLang="nl-NL" smtClean="0"/>
              <a:pPr>
                <a:defRPr/>
              </a:pPr>
              <a:t>‹nr.›</a:t>
            </a:fld>
            <a:endParaRPr lang="nl-NL" altLang="nl-NL"/>
          </a:p>
        </p:txBody>
      </p:sp>
    </p:spTree>
    <p:extLst>
      <p:ext uri="{BB962C8B-B14F-4D97-AF65-F5344CB8AC3E}">
        <p14:creationId xmlns:p14="http://schemas.microsoft.com/office/powerpoint/2010/main" val="92047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5"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5" y="2906714"/>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3" indent="0">
              <a:buNone/>
              <a:defRPr sz="1800">
                <a:solidFill>
                  <a:schemeClr val="tx1">
                    <a:tint val="75000"/>
                  </a:schemeClr>
                </a:solidFill>
              </a:defRPr>
            </a:lvl2pPr>
            <a:lvl3pPr marL="914406" indent="0">
              <a:buNone/>
              <a:defRPr sz="1600">
                <a:solidFill>
                  <a:schemeClr val="tx1">
                    <a:tint val="75000"/>
                  </a:schemeClr>
                </a:solidFill>
              </a:defRPr>
            </a:lvl3pPr>
            <a:lvl4pPr marL="1371609" indent="0">
              <a:buNone/>
              <a:defRPr sz="1400">
                <a:solidFill>
                  <a:schemeClr val="tx1">
                    <a:tint val="75000"/>
                  </a:schemeClr>
                </a:solidFill>
              </a:defRPr>
            </a:lvl4pPr>
            <a:lvl5pPr marL="1828812" indent="0">
              <a:buNone/>
              <a:defRPr sz="1400">
                <a:solidFill>
                  <a:schemeClr val="tx1">
                    <a:tint val="75000"/>
                  </a:schemeClr>
                </a:solidFill>
              </a:defRPr>
            </a:lvl5pPr>
            <a:lvl6pPr marL="2286015" indent="0">
              <a:buNone/>
              <a:defRPr sz="1400">
                <a:solidFill>
                  <a:schemeClr val="tx1">
                    <a:tint val="75000"/>
                  </a:schemeClr>
                </a:solidFill>
              </a:defRPr>
            </a:lvl6pPr>
            <a:lvl7pPr marL="2743218" indent="0">
              <a:buNone/>
              <a:defRPr sz="1400">
                <a:solidFill>
                  <a:schemeClr val="tx1">
                    <a:tint val="75000"/>
                  </a:schemeClr>
                </a:solidFill>
              </a:defRPr>
            </a:lvl7pPr>
            <a:lvl8pPr marL="3200421" indent="0">
              <a:buNone/>
              <a:defRPr sz="1400">
                <a:solidFill>
                  <a:schemeClr val="tx1">
                    <a:tint val="75000"/>
                  </a:schemeClr>
                </a:solidFill>
              </a:defRPr>
            </a:lvl8pPr>
            <a:lvl9pPr marL="3657624"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48159A1D-DA2A-47C6-B6FF-37ACCA95B349}" type="datetimeFigureOut">
              <a:rPr lang="en-US" smtClean="0"/>
              <a:pPr>
                <a:defRPr/>
              </a:pPr>
              <a:t>6/16/2021</a:t>
            </a:fld>
            <a:endParaRPr lang="en-US"/>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9F8F7C65-A77A-4A41-8630-9A4FE06FACD2}" type="slidenum">
              <a:rPr lang="nl-NL" altLang="nl-NL" smtClean="0"/>
              <a:pPr>
                <a:defRPr/>
              </a:pPr>
              <a:t>‹nr.›</a:t>
            </a:fld>
            <a:endParaRPr lang="nl-NL" altLang="nl-NL"/>
          </a:p>
        </p:txBody>
      </p:sp>
    </p:spTree>
    <p:extLst>
      <p:ext uri="{BB962C8B-B14F-4D97-AF65-F5344CB8AC3E}">
        <p14:creationId xmlns:p14="http://schemas.microsoft.com/office/powerpoint/2010/main" val="1158333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D5F02E51-65A1-4520-915A-240842031434}" type="datetimeFigureOut">
              <a:rPr lang="en-US" smtClean="0"/>
              <a:pPr>
                <a:defRPr/>
              </a:pPr>
              <a:t>6/16/2021</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2FE4F56E-2C67-4F1E-AD32-BD8DA6F9B9A9}" type="slidenum">
              <a:rPr lang="nl-NL" altLang="nl-NL" smtClean="0"/>
              <a:pPr>
                <a:defRPr/>
              </a:pPr>
              <a:t>‹nr.›</a:t>
            </a:fld>
            <a:endParaRPr lang="nl-NL" altLang="nl-NL"/>
          </a:p>
        </p:txBody>
      </p:sp>
    </p:spTree>
    <p:extLst>
      <p:ext uri="{BB962C8B-B14F-4D97-AF65-F5344CB8AC3E}">
        <p14:creationId xmlns:p14="http://schemas.microsoft.com/office/powerpoint/2010/main" val="2805408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4"/>
            <a:ext cx="538691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7" y="1535114"/>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7"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0418FD91-706B-4899-B192-59FFFD2B60FC}" type="datetimeFigureOut">
              <a:rPr lang="en-US" smtClean="0"/>
              <a:pPr>
                <a:defRPr/>
              </a:pPr>
              <a:t>6/16/2021</a:t>
            </a:fld>
            <a:endParaRPr lang="en-US"/>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5DD226C1-9080-413A-8738-11EB25852D55}" type="slidenum">
              <a:rPr lang="nl-NL" altLang="nl-NL" smtClean="0"/>
              <a:pPr>
                <a:defRPr/>
              </a:pPr>
              <a:t>‹nr.›</a:t>
            </a:fld>
            <a:endParaRPr lang="nl-NL" altLang="nl-NL"/>
          </a:p>
        </p:txBody>
      </p:sp>
    </p:spTree>
    <p:extLst>
      <p:ext uri="{BB962C8B-B14F-4D97-AF65-F5344CB8AC3E}">
        <p14:creationId xmlns:p14="http://schemas.microsoft.com/office/powerpoint/2010/main" val="3469885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04B7AB12-414D-4A64-B4C5-9ECB797BABD8}" type="datetimeFigureOut">
              <a:rPr lang="en-US" smtClean="0"/>
              <a:pPr>
                <a:defRPr/>
              </a:pPr>
              <a:t>6/16/2021</a:t>
            </a:fld>
            <a:endParaRPr lang="en-US"/>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D99F184F-231A-4DD0-B2FF-A5F5A91983C5}" type="slidenum">
              <a:rPr lang="nl-NL" altLang="nl-NL" smtClean="0"/>
              <a:pPr>
                <a:defRPr/>
              </a:pPr>
              <a:t>‹nr.›</a:t>
            </a:fld>
            <a:endParaRPr lang="nl-NL" altLang="nl-NL"/>
          </a:p>
        </p:txBody>
      </p:sp>
    </p:spTree>
    <p:extLst>
      <p:ext uri="{BB962C8B-B14F-4D97-AF65-F5344CB8AC3E}">
        <p14:creationId xmlns:p14="http://schemas.microsoft.com/office/powerpoint/2010/main" val="4000367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5" y="273051"/>
            <a:ext cx="6815666"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F0A5619B-9413-4E42-92DB-C24B835C2046}" type="datetimeFigureOut">
              <a:rPr lang="en-US" smtClean="0"/>
              <a:pPr>
                <a:defRPr/>
              </a:pPr>
              <a:t>6/16/2021</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2D484353-F874-4997-AE7A-1F808859316B}" type="slidenum">
              <a:rPr lang="nl-NL" altLang="nl-NL" smtClean="0"/>
              <a:pPr>
                <a:defRPr/>
              </a:pPr>
              <a:t>‹nr.›</a:t>
            </a:fld>
            <a:endParaRPr lang="nl-NL" altLang="nl-NL"/>
          </a:p>
        </p:txBody>
      </p:sp>
    </p:spTree>
    <p:extLst>
      <p:ext uri="{BB962C8B-B14F-4D97-AF65-F5344CB8AC3E}">
        <p14:creationId xmlns:p14="http://schemas.microsoft.com/office/powerpoint/2010/main" val="4192765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8"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8"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8" indent="0">
              <a:buNone/>
              <a:defRPr sz="2000"/>
            </a:lvl7pPr>
            <a:lvl8pPr marL="3200421" indent="0">
              <a:buNone/>
              <a:defRPr sz="2000"/>
            </a:lvl8pPr>
            <a:lvl9pPr marL="3657624"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8"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A205FBE0-A2D2-4AA7-8387-B743DF86CC9B}" type="datetimeFigureOut">
              <a:rPr lang="en-US" smtClean="0"/>
              <a:pPr>
                <a:defRPr/>
              </a:pPr>
              <a:t>6/16/2021</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4962A604-D691-4FFB-93A6-278AF4C71C75}" type="slidenum">
              <a:rPr lang="nl-NL" altLang="nl-NL" smtClean="0"/>
              <a:pPr>
                <a:defRPr/>
              </a:pPr>
              <a:t>‹nr.›</a:t>
            </a:fld>
            <a:endParaRPr lang="nl-NL" altLang="nl-NL"/>
          </a:p>
        </p:txBody>
      </p:sp>
    </p:spTree>
    <p:extLst>
      <p:ext uri="{BB962C8B-B14F-4D97-AF65-F5344CB8AC3E}">
        <p14:creationId xmlns:p14="http://schemas.microsoft.com/office/powerpoint/2010/main" val="328239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5BD84D-3B69-4C8D-967C-1EFB7B01120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F5D4211-73B6-4F5F-B435-19B9840FE70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9884C5-8059-41AA-A56B-831755B129B7}"/>
              </a:ext>
            </a:extLst>
          </p:cNvPr>
          <p:cNvSpPr>
            <a:spLocks noGrp="1"/>
          </p:cNvSpPr>
          <p:nvPr>
            <p:ph type="dt" sz="half" idx="10"/>
          </p:nvPr>
        </p:nvSpPr>
        <p:spPr/>
        <p:txBody>
          <a:bodyPr/>
          <a:lstStyle/>
          <a:p>
            <a:fld id="{7E3CA8F9-7FE9-43FD-A222-4317D92DD3EC}" type="datetimeFigureOut">
              <a:rPr lang="nl-NL" smtClean="0"/>
              <a:t>16-6-2021</a:t>
            </a:fld>
            <a:endParaRPr lang="nl-NL"/>
          </a:p>
        </p:txBody>
      </p:sp>
      <p:sp>
        <p:nvSpPr>
          <p:cNvPr id="5" name="Tijdelijke aanduiding voor voettekst 4">
            <a:extLst>
              <a:ext uri="{FF2B5EF4-FFF2-40B4-BE49-F238E27FC236}">
                <a16:creationId xmlns:a16="http://schemas.microsoft.com/office/drawing/2014/main" id="{B862854E-A9A0-4FA6-A392-1119560D72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637F92-EF32-4BB1-95B9-1E9245472817}"/>
              </a:ext>
            </a:extLst>
          </p:cNvPr>
          <p:cNvSpPr>
            <a:spLocks noGrp="1"/>
          </p:cNvSpPr>
          <p:nvPr>
            <p:ph type="sldNum" sz="quarter" idx="12"/>
          </p:nvPr>
        </p:nvSpPr>
        <p:spPr/>
        <p:txBody>
          <a:bodyPr/>
          <a:lstStyle/>
          <a:p>
            <a:fld id="{F034977F-095D-4033-B52E-8320158CA351}" type="slidenum">
              <a:rPr lang="nl-NL" smtClean="0"/>
              <a:t>‹nr.›</a:t>
            </a:fld>
            <a:endParaRPr lang="nl-NL"/>
          </a:p>
        </p:txBody>
      </p:sp>
    </p:spTree>
    <p:extLst>
      <p:ext uri="{BB962C8B-B14F-4D97-AF65-F5344CB8AC3E}">
        <p14:creationId xmlns:p14="http://schemas.microsoft.com/office/powerpoint/2010/main" val="3182933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42894123-DE48-4D5E-A20F-4813BB51C1F2}" type="datetimeFigureOut">
              <a:rPr lang="en-US" smtClean="0"/>
              <a:pPr>
                <a:defRPr/>
              </a:pPr>
              <a:t>6/16/2021</a:t>
            </a:fld>
            <a:endParaRPr lang="en-US"/>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D48DD0E1-BB52-4E67-87FF-C5F132A81EE6}" type="slidenum">
              <a:rPr lang="nl-NL" altLang="nl-NL" smtClean="0"/>
              <a:pPr>
                <a:defRPr/>
              </a:pPr>
              <a:t>‹nr.›</a:t>
            </a:fld>
            <a:endParaRPr lang="nl-NL" altLang="nl-NL"/>
          </a:p>
        </p:txBody>
      </p:sp>
    </p:spTree>
    <p:extLst>
      <p:ext uri="{BB962C8B-B14F-4D97-AF65-F5344CB8AC3E}">
        <p14:creationId xmlns:p14="http://schemas.microsoft.com/office/powerpoint/2010/main" val="2515862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1"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1" y="274639"/>
            <a:ext cx="8026399"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FE745A04-E62F-4AC2-AA64-C1CA93EE88E5}" type="datetimeFigureOut">
              <a:rPr lang="en-US" smtClean="0"/>
              <a:pPr>
                <a:defRPr/>
              </a:pPr>
              <a:t>6/16/2021</a:t>
            </a:fld>
            <a:endParaRPr lang="en-US"/>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12B1CD24-7B91-44CE-A562-B3783772A78D}" type="slidenum">
              <a:rPr lang="nl-NL" altLang="nl-NL" smtClean="0"/>
              <a:pPr>
                <a:defRPr/>
              </a:pPr>
              <a:t>‹nr.›</a:t>
            </a:fld>
            <a:endParaRPr lang="nl-NL" altLang="nl-NL"/>
          </a:p>
        </p:txBody>
      </p:sp>
    </p:spTree>
    <p:extLst>
      <p:ext uri="{BB962C8B-B14F-4D97-AF65-F5344CB8AC3E}">
        <p14:creationId xmlns:p14="http://schemas.microsoft.com/office/powerpoint/2010/main" val="1732547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1009A-BF2F-4DE6-AAE3-05CCF1E917D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1566B5A-4487-4829-BBA9-1F3E61E34F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8AA9AE0-7E7D-46FB-A1D1-56EA1A9AF02F}"/>
              </a:ext>
            </a:extLst>
          </p:cNvPr>
          <p:cNvSpPr>
            <a:spLocks noGrp="1"/>
          </p:cNvSpPr>
          <p:nvPr>
            <p:ph type="dt" sz="half" idx="10"/>
          </p:nvPr>
        </p:nvSpPr>
        <p:spPr/>
        <p:txBody>
          <a:bodyPr/>
          <a:lstStyle/>
          <a:p>
            <a:fld id="{7E3CA8F9-7FE9-43FD-A222-4317D92DD3EC}" type="datetimeFigureOut">
              <a:rPr lang="nl-NL" smtClean="0"/>
              <a:t>16-6-2021</a:t>
            </a:fld>
            <a:endParaRPr lang="nl-NL"/>
          </a:p>
        </p:txBody>
      </p:sp>
      <p:sp>
        <p:nvSpPr>
          <p:cNvPr id="5" name="Tijdelijke aanduiding voor voettekst 4">
            <a:extLst>
              <a:ext uri="{FF2B5EF4-FFF2-40B4-BE49-F238E27FC236}">
                <a16:creationId xmlns:a16="http://schemas.microsoft.com/office/drawing/2014/main" id="{6C0EBB98-7335-47A7-BBE0-D3D8DCEC23B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9A67E9-7DC2-4821-B8CD-2CE06A0A08DC}"/>
              </a:ext>
            </a:extLst>
          </p:cNvPr>
          <p:cNvSpPr>
            <a:spLocks noGrp="1"/>
          </p:cNvSpPr>
          <p:nvPr>
            <p:ph type="sldNum" sz="quarter" idx="12"/>
          </p:nvPr>
        </p:nvSpPr>
        <p:spPr/>
        <p:txBody>
          <a:bodyPr/>
          <a:lstStyle/>
          <a:p>
            <a:fld id="{F034977F-095D-4033-B52E-8320158CA351}" type="slidenum">
              <a:rPr lang="nl-NL" smtClean="0"/>
              <a:t>‹nr.›</a:t>
            </a:fld>
            <a:endParaRPr lang="nl-NL"/>
          </a:p>
        </p:txBody>
      </p:sp>
    </p:spTree>
    <p:extLst>
      <p:ext uri="{BB962C8B-B14F-4D97-AF65-F5344CB8AC3E}">
        <p14:creationId xmlns:p14="http://schemas.microsoft.com/office/powerpoint/2010/main" val="243606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387A5-34D3-4A28-B4DC-71BF600963A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544DEC9-354B-4C9A-8EEC-5AB37FABC54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6D2BA28-372A-4E7A-A6E4-9BDD494FB42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E46FA60-940C-403A-BC13-67BB91118B0E}"/>
              </a:ext>
            </a:extLst>
          </p:cNvPr>
          <p:cNvSpPr>
            <a:spLocks noGrp="1"/>
          </p:cNvSpPr>
          <p:nvPr>
            <p:ph type="dt" sz="half" idx="10"/>
          </p:nvPr>
        </p:nvSpPr>
        <p:spPr/>
        <p:txBody>
          <a:bodyPr/>
          <a:lstStyle/>
          <a:p>
            <a:fld id="{7E3CA8F9-7FE9-43FD-A222-4317D92DD3EC}" type="datetimeFigureOut">
              <a:rPr lang="nl-NL" smtClean="0"/>
              <a:t>16-6-2021</a:t>
            </a:fld>
            <a:endParaRPr lang="nl-NL"/>
          </a:p>
        </p:txBody>
      </p:sp>
      <p:sp>
        <p:nvSpPr>
          <p:cNvPr id="6" name="Tijdelijke aanduiding voor voettekst 5">
            <a:extLst>
              <a:ext uri="{FF2B5EF4-FFF2-40B4-BE49-F238E27FC236}">
                <a16:creationId xmlns:a16="http://schemas.microsoft.com/office/drawing/2014/main" id="{6C476A89-4F00-454B-82E2-2E902E5DA9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818EDF5-0069-4F73-BAC7-8400CA12F9E5}"/>
              </a:ext>
            </a:extLst>
          </p:cNvPr>
          <p:cNvSpPr>
            <a:spLocks noGrp="1"/>
          </p:cNvSpPr>
          <p:nvPr>
            <p:ph type="sldNum" sz="quarter" idx="12"/>
          </p:nvPr>
        </p:nvSpPr>
        <p:spPr/>
        <p:txBody>
          <a:bodyPr/>
          <a:lstStyle/>
          <a:p>
            <a:fld id="{F034977F-095D-4033-B52E-8320158CA351}" type="slidenum">
              <a:rPr lang="nl-NL" smtClean="0"/>
              <a:t>‹nr.›</a:t>
            </a:fld>
            <a:endParaRPr lang="nl-NL"/>
          </a:p>
        </p:txBody>
      </p:sp>
    </p:spTree>
    <p:extLst>
      <p:ext uri="{BB962C8B-B14F-4D97-AF65-F5344CB8AC3E}">
        <p14:creationId xmlns:p14="http://schemas.microsoft.com/office/powerpoint/2010/main" val="399217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C0C3-EDD5-42FB-9D58-0E6578AA95D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1F95BFA-D732-4BE7-A4A3-59B3051043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2ADAF65-1B8F-4A0A-BF40-CD16D2EF132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58566EE-A6A1-4C3C-88D8-3868DACEF4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03A9B44-BF38-40A4-B1D8-D6C6A34AB4A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6D7474D-9625-4BFA-8B4D-9E720E09BC36}"/>
              </a:ext>
            </a:extLst>
          </p:cNvPr>
          <p:cNvSpPr>
            <a:spLocks noGrp="1"/>
          </p:cNvSpPr>
          <p:nvPr>
            <p:ph type="dt" sz="half" idx="10"/>
          </p:nvPr>
        </p:nvSpPr>
        <p:spPr/>
        <p:txBody>
          <a:bodyPr/>
          <a:lstStyle/>
          <a:p>
            <a:fld id="{7E3CA8F9-7FE9-43FD-A222-4317D92DD3EC}" type="datetimeFigureOut">
              <a:rPr lang="nl-NL" smtClean="0"/>
              <a:t>16-6-2021</a:t>
            </a:fld>
            <a:endParaRPr lang="nl-NL"/>
          </a:p>
        </p:txBody>
      </p:sp>
      <p:sp>
        <p:nvSpPr>
          <p:cNvPr id="8" name="Tijdelijke aanduiding voor voettekst 7">
            <a:extLst>
              <a:ext uri="{FF2B5EF4-FFF2-40B4-BE49-F238E27FC236}">
                <a16:creationId xmlns:a16="http://schemas.microsoft.com/office/drawing/2014/main" id="{96657749-E273-415A-8FEC-4EF438DFFD0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AC0C3A1-2C8A-4960-AB59-A9B5D40C4DB6}"/>
              </a:ext>
            </a:extLst>
          </p:cNvPr>
          <p:cNvSpPr>
            <a:spLocks noGrp="1"/>
          </p:cNvSpPr>
          <p:nvPr>
            <p:ph type="sldNum" sz="quarter" idx="12"/>
          </p:nvPr>
        </p:nvSpPr>
        <p:spPr/>
        <p:txBody>
          <a:bodyPr/>
          <a:lstStyle/>
          <a:p>
            <a:fld id="{F034977F-095D-4033-B52E-8320158CA351}" type="slidenum">
              <a:rPr lang="nl-NL" smtClean="0"/>
              <a:t>‹nr.›</a:t>
            </a:fld>
            <a:endParaRPr lang="nl-NL"/>
          </a:p>
        </p:txBody>
      </p:sp>
    </p:spTree>
    <p:extLst>
      <p:ext uri="{BB962C8B-B14F-4D97-AF65-F5344CB8AC3E}">
        <p14:creationId xmlns:p14="http://schemas.microsoft.com/office/powerpoint/2010/main" val="4888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DE136-47BD-43C8-B0BB-AFB5AA858EC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247DBDA-4DF4-4F7B-9D6A-1FB85950B27B}"/>
              </a:ext>
            </a:extLst>
          </p:cNvPr>
          <p:cNvSpPr>
            <a:spLocks noGrp="1"/>
          </p:cNvSpPr>
          <p:nvPr>
            <p:ph type="dt" sz="half" idx="10"/>
          </p:nvPr>
        </p:nvSpPr>
        <p:spPr/>
        <p:txBody>
          <a:bodyPr/>
          <a:lstStyle/>
          <a:p>
            <a:fld id="{7E3CA8F9-7FE9-43FD-A222-4317D92DD3EC}" type="datetimeFigureOut">
              <a:rPr lang="nl-NL" smtClean="0"/>
              <a:t>16-6-2021</a:t>
            </a:fld>
            <a:endParaRPr lang="nl-NL"/>
          </a:p>
        </p:txBody>
      </p:sp>
      <p:sp>
        <p:nvSpPr>
          <p:cNvPr id="4" name="Tijdelijke aanduiding voor voettekst 3">
            <a:extLst>
              <a:ext uri="{FF2B5EF4-FFF2-40B4-BE49-F238E27FC236}">
                <a16:creationId xmlns:a16="http://schemas.microsoft.com/office/drawing/2014/main" id="{9857A75C-BA5C-4CBD-9F8F-7B974D1E329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5240E79-5931-4C38-990C-8F1524E8AC33}"/>
              </a:ext>
            </a:extLst>
          </p:cNvPr>
          <p:cNvSpPr>
            <a:spLocks noGrp="1"/>
          </p:cNvSpPr>
          <p:nvPr>
            <p:ph type="sldNum" sz="quarter" idx="12"/>
          </p:nvPr>
        </p:nvSpPr>
        <p:spPr/>
        <p:txBody>
          <a:bodyPr/>
          <a:lstStyle/>
          <a:p>
            <a:fld id="{F034977F-095D-4033-B52E-8320158CA351}" type="slidenum">
              <a:rPr lang="nl-NL" smtClean="0"/>
              <a:t>‹nr.›</a:t>
            </a:fld>
            <a:endParaRPr lang="nl-NL"/>
          </a:p>
        </p:txBody>
      </p:sp>
    </p:spTree>
    <p:extLst>
      <p:ext uri="{BB962C8B-B14F-4D97-AF65-F5344CB8AC3E}">
        <p14:creationId xmlns:p14="http://schemas.microsoft.com/office/powerpoint/2010/main" val="1722768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1C99E41-36F4-44D2-972E-76C5987C14EB}"/>
              </a:ext>
            </a:extLst>
          </p:cNvPr>
          <p:cNvSpPr>
            <a:spLocks noGrp="1"/>
          </p:cNvSpPr>
          <p:nvPr>
            <p:ph type="dt" sz="half" idx="10"/>
          </p:nvPr>
        </p:nvSpPr>
        <p:spPr/>
        <p:txBody>
          <a:bodyPr/>
          <a:lstStyle/>
          <a:p>
            <a:fld id="{7E3CA8F9-7FE9-43FD-A222-4317D92DD3EC}" type="datetimeFigureOut">
              <a:rPr lang="nl-NL" smtClean="0"/>
              <a:t>16-6-2021</a:t>
            </a:fld>
            <a:endParaRPr lang="nl-NL"/>
          </a:p>
        </p:txBody>
      </p:sp>
      <p:sp>
        <p:nvSpPr>
          <p:cNvPr id="3" name="Tijdelijke aanduiding voor voettekst 2">
            <a:extLst>
              <a:ext uri="{FF2B5EF4-FFF2-40B4-BE49-F238E27FC236}">
                <a16:creationId xmlns:a16="http://schemas.microsoft.com/office/drawing/2014/main" id="{11A18582-38E0-4E4B-835E-9897C54F999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B933D80-6567-4A10-980D-22626AC7389E}"/>
              </a:ext>
            </a:extLst>
          </p:cNvPr>
          <p:cNvSpPr>
            <a:spLocks noGrp="1"/>
          </p:cNvSpPr>
          <p:nvPr>
            <p:ph type="sldNum" sz="quarter" idx="12"/>
          </p:nvPr>
        </p:nvSpPr>
        <p:spPr/>
        <p:txBody>
          <a:bodyPr/>
          <a:lstStyle/>
          <a:p>
            <a:fld id="{F034977F-095D-4033-B52E-8320158CA351}" type="slidenum">
              <a:rPr lang="nl-NL" smtClean="0"/>
              <a:t>‹nr.›</a:t>
            </a:fld>
            <a:endParaRPr lang="nl-NL"/>
          </a:p>
        </p:txBody>
      </p:sp>
    </p:spTree>
    <p:extLst>
      <p:ext uri="{BB962C8B-B14F-4D97-AF65-F5344CB8AC3E}">
        <p14:creationId xmlns:p14="http://schemas.microsoft.com/office/powerpoint/2010/main" val="64661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291132-C5B7-485C-BE65-29BE4608E02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2C551A6-C8D7-4E7D-9937-94D40EEF5A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90ED2E9-858F-4224-A864-46235F924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2C6EC3-1173-4A2A-B7D1-0EF6358191B1}"/>
              </a:ext>
            </a:extLst>
          </p:cNvPr>
          <p:cNvSpPr>
            <a:spLocks noGrp="1"/>
          </p:cNvSpPr>
          <p:nvPr>
            <p:ph type="dt" sz="half" idx="10"/>
          </p:nvPr>
        </p:nvSpPr>
        <p:spPr/>
        <p:txBody>
          <a:bodyPr/>
          <a:lstStyle/>
          <a:p>
            <a:fld id="{7E3CA8F9-7FE9-43FD-A222-4317D92DD3EC}" type="datetimeFigureOut">
              <a:rPr lang="nl-NL" smtClean="0"/>
              <a:t>16-6-2021</a:t>
            </a:fld>
            <a:endParaRPr lang="nl-NL"/>
          </a:p>
        </p:txBody>
      </p:sp>
      <p:sp>
        <p:nvSpPr>
          <p:cNvPr id="6" name="Tijdelijke aanduiding voor voettekst 5">
            <a:extLst>
              <a:ext uri="{FF2B5EF4-FFF2-40B4-BE49-F238E27FC236}">
                <a16:creationId xmlns:a16="http://schemas.microsoft.com/office/drawing/2014/main" id="{95A280C2-8594-467A-B2B5-13B9AA3E8E6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7B00AD-7E56-4A10-9918-41648179D98C}"/>
              </a:ext>
            </a:extLst>
          </p:cNvPr>
          <p:cNvSpPr>
            <a:spLocks noGrp="1"/>
          </p:cNvSpPr>
          <p:nvPr>
            <p:ph type="sldNum" sz="quarter" idx="12"/>
          </p:nvPr>
        </p:nvSpPr>
        <p:spPr/>
        <p:txBody>
          <a:bodyPr/>
          <a:lstStyle/>
          <a:p>
            <a:fld id="{F034977F-095D-4033-B52E-8320158CA351}" type="slidenum">
              <a:rPr lang="nl-NL" smtClean="0"/>
              <a:t>‹nr.›</a:t>
            </a:fld>
            <a:endParaRPr lang="nl-NL"/>
          </a:p>
        </p:txBody>
      </p:sp>
    </p:spTree>
    <p:extLst>
      <p:ext uri="{BB962C8B-B14F-4D97-AF65-F5344CB8AC3E}">
        <p14:creationId xmlns:p14="http://schemas.microsoft.com/office/powerpoint/2010/main" val="377142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4140F-1A14-4257-98D9-D07211FF307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B17EDBB-D828-482B-AEC4-225431E364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E4232B4-4BD9-43C3-A0D8-5D64D3346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767C64-B542-48E1-9275-D6C0C343A013}"/>
              </a:ext>
            </a:extLst>
          </p:cNvPr>
          <p:cNvSpPr>
            <a:spLocks noGrp="1"/>
          </p:cNvSpPr>
          <p:nvPr>
            <p:ph type="dt" sz="half" idx="10"/>
          </p:nvPr>
        </p:nvSpPr>
        <p:spPr/>
        <p:txBody>
          <a:bodyPr/>
          <a:lstStyle/>
          <a:p>
            <a:fld id="{7E3CA8F9-7FE9-43FD-A222-4317D92DD3EC}" type="datetimeFigureOut">
              <a:rPr lang="nl-NL" smtClean="0"/>
              <a:t>16-6-2021</a:t>
            </a:fld>
            <a:endParaRPr lang="nl-NL"/>
          </a:p>
        </p:txBody>
      </p:sp>
      <p:sp>
        <p:nvSpPr>
          <p:cNvPr id="6" name="Tijdelijke aanduiding voor voettekst 5">
            <a:extLst>
              <a:ext uri="{FF2B5EF4-FFF2-40B4-BE49-F238E27FC236}">
                <a16:creationId xmlns:a16="http://schemas.microsoft.com/office/drawing/2014/main" id="{DF35E1D0-CDC1-415F-A545-9C9148E1568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F7D1FD3-6E88-4EC7-B1E4-D5C73990E72F}"/>
              </a:ext>
            </a:extLst>
          </p:cNvPr>
          <p:cNvSpPr>
            <a:spLocks noGrp="1"/>
          </p:cNvSpPr>
          <p:nvPr>
            <p:ph type="sldNum" sz="quarter" idx="12"/>
          </p:nvPr>
        </p:nvSpPr>
        <p:spPr/>
        <p:txBody>
          <a:bodyPr/>
          <a:lstStyle/>
          <a:p>
            <a:fld id="{F034977F-095D-4033-B52E-8320158CA351}" type="slidenum">
              <a:rPr lang="nl-NL" smtClean="0"/>
              <a:t>‹nr.›</a:t>
            </a:fld>
            <a:endParaRPr lang="nl-NL"/>
          </a:p>
        </p:txBody>
      </p:sp>
    </p:spTree>
    <p:extLst>
      <p:ext uri="{BB962C8B-B14F-4D97-AF65-F5344CB8AC3E}">
        <p14:creationId xmlns:p14="http://schemas.microsoft.com/office/powerpoint/2010/main" val="3370001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847931F-8DBD-4642-B5E0-9ABFD2B0F0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98EA872-6716-42A6-9F89-4A507B8996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DA637AA-294B-47BE-8B36-0F0D5A9E5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CA8F9-7FE9-43FD-A222-4317D92DD3EC}" type="datetimeFigureOut">
              <a:rPr lang="nl-NL" smtClean="0"/>
              <a:t>16-6-2021</a:t>
            </a:fld>
            <a:endParaRPr lang="nl-NL"/>
          </a:p>
        </p:txBody>
      </p:sp>
      <p:sp>
        <p:nvSpPr>
          <p:cNvPr id="5" name="Tijdelijke aanduiding voor voettekst 4">
            <a:extLst>
              <a:ext uri="{FF2B5EF4-FFF2-40B4-BE49-F238E27FC236}">
                <a16:creationId xmlns:a16="http://schemas.microsoft.com/office/drawing/2014/main" id="{B5E57B38-B198-46F5-8BEF-61D9D530E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A7ABAAE-55F4-471C-BED8-994728E423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4977F-095D-4033-B52E-8320158CA351}" type="slidenum">
              <a:rPr lang="nl-NL" smtClean="0"/>
              <a:t>‹nr.›</a:t>
            </a:fld>
            <a:endParaRPr lang="nl-NL"/>
          </a:p>
        </p:txBody>
      </p:sp>
    </p:spTree>
    <p:extLst>
      <p:ext uri="{BB962C8B-B14F-4D97-AF65-F5344CB8AC3E}">
        <p14:creationId xmlns:p14="http://schemas.microsoft.com/office/powerpoint/2010/main" val="2817216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1"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A50CE3B-583C-460B-B905-3B1FC7778F2C}" type="datetimeFigureOut">
              <a:rPr lang="en-US" smtClean="0"/>
              <a:pPr>
                <a:defRPr/>
              </a:pPr>
              <a:t>6/16/2021</a:t>
            </a:fld>
            <a:endParaRPr lang="en-US"/>
          </a:p>
        </p:txBody>
      </p:sp>
      <p:sp>
        <p:nvSpPr>
          <p:cNvPr id="5" name="Tijdelijke aanduiding voor voettekst 4"/>
          <p:cNvSpPr>
            <a:spLocks noGrp="1"/>
          </p:cNvSpPr>
          <p:nvPr>
            <p:ph type="ftr" sz="quarter" idx="3"/>
          </p:nvPr>
        </p:nvSpPr>
        <p:spPr>
          <a:xfrm>
            <a:off x="4165601"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D278B12-37A8-401D-9393-B529562CA7BB}" type="slidenum">
              <a:rPr lang="nl-NL" altLang="nl-NL" smtClean="0"/>
              <a:pPr>
                <a:defRPr/>
              </a:pPr>
              <a:t>‹nr.›</a:t>
            </a:fld>
            <a:endParaRPr lang="nl-NL" alt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 y="0"/>
            <a:ext cx="1218988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872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6" rtl="0" eaLnBrk="1" latinLnBrk="0" hangingPunct="1">
        <a:spcBef>
          <a:spcPct val="0"/>
        </a:spcBef>
        <a:buNone/>
        <a:defRPr sz="4400" kern="1200">
          <a:solidFill>
            <a:schemeClr val="tx1"/>
          </a:solidFill>
          <a:latin typeface="+mj-lt"/>
          <a:ea typeface="+mj-ea"/>
          <a:cs typeface="+mj-cs"/>
        </a:defRPr>
      </a:lvl1pPr>
    </p:titleStyle>
    <p:bodyStyle>
      <a:lvl1pPr marL="342903" indent="-342903" algn="l" defTabSz="91440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5" indent="-285752" algn="l" defTabSz="91440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8" indent="-228602" algn="l" defTabSz="91440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10"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13"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17"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19"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23"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25"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hthoek 1"/>
          <p:cNvSpPr/>
          <p:nvPr/>
        </p:nvSpPr>
        <p:spPr>
          <a:xfrm>
            <a:off x="8842248" y="1481328"/>
            <a:ext cx="2926080" cy="24688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Light" panose="020F0302020204030204"/>
                <a:ea typeface="+mn-ea"/>
                <a:cs typeface="+mn-cs"/>
              </a:rPr>
              <a:t>Circulaire</a:t>
            </a: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Light" panose="020F0302020204030204"/>
                <a:ea typeface="+mn-ea"/>
                <a:cs typeface="+mn-cs"/>
              </a:rPr>
              <a:t>Economie</a:t>
            </a: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1" u="none" strike="noStrike" kern="1200" cap="none" spc="0" normalizeH="0" baseline="0" noProof="0" dirty="0" err="1">
                <a:ln>
                  <a:noFill/>
                </a:ln>
                <a:solidFill>
                  <a:prstClr val="black"/>
                </a:solidFill>
                <a:effectLst/>
                <a:uLnTx/>
                <a:uFillTx/>
                <a:latin typeface="Calibri Light" panose="020F0302020204030204"/>
                <a:ea typeface="+mn-ea"/>
                <a:cs typeface="+mn-cs"/>
              </a:rPr>
              <a:t>Inrichting</a:t>
            </a:r>
            <a:r>
              <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rPr>
              <a:t> van </a:t>
            </a:r>
            <a:r>
              <a:rPr kumimoji="0" lang="en-US" sz="2000" b="0" i="1" u="none" strike="noStrike" kern="1200" cap="none" spc="0" normalizeH="0" baseline="0" noProof="0" dirty="0" err="1">
                <a:ln>
                  <a:noFill/>
                </a:ln>
                <a:solidFill>
                  <a:prstClr val="black"/>
                </a:solidFill>
                <a:effectLst/>
                <a:uLnTx/>
                <a:uFillTx/>
                <a:latin typeface="Calibri Light" panose="020F0302020204030204"/>
                <a:ea typeface="+mn-ea"/>
                <a:cs typeface="+mn-cs"/>
              </a:rPr>
              <a:t>een</a:t>
            </a:r>
            <a:r>
              <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1" u="none" strike="noStrike" kern="1200" cap="none" spc="0" normalizeH="0" baseline="0" noProof="0" dirty="0" err="1">
                <a:ln>
                  <a:noFill/>
                </a:ln>
                <a:solidFill>
                  <a:prstClr val="black"/>
                </a:solidFill>
                <a:effectLst/>
                <a:uLnTx/>
                <a:uFillTx/>
                <a:latin typeface="Calibri Light" panose="020F0302020204030204"/>
                <a:ea typeface="+mn-ea"/>
                <a:cs typeface="+mn-cs"/>
              </a:rPr>
              <a:t>gebied</a:t>
            </a:r>
            <a:endPar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27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E45A56E-B236-4E71-9F3A-8435DF402D0E}"/>
              </a:ext>
            </a:extLst>
          </p:cNvPr>
          <p:cNvSpPr>
            <a:spLocks noGrp="1"/>
          </p:cNvSpPr>
          <p:nvPr>
            <p:ph type="title"/>
          </p:nvPr>
        </p:nvSpPr>
        <p:spPr/>
        <p:txBody>
          <a:bodyPr/>
          <a:lstStyle/>
          <a:p>
            <a:r>
              <a:rPr lang="nl-NL" dirty="0"/>
              <a:t>Het toepassen van circulaire principes</a:t>
            </a:r>
          </a:p>
        </p:txBody>
      </p:sp>
      <p:sp>
        <p:nvSpPr>
          <p:cNvPr id="9" name="Tijdelijke aanduiding voor tekst 8">
            <a:extLst>
              <a:ext uri="{FF2B5EF4-FFF2-40B4-BE49-F238E27FC236}">
                <a16:creationId xmlns:a16="http://schemas.microsoft.com/office/drawing/2014/main" id="{37D59C7B-42C7-40C4-A655-DB37A4759376}"/>
              </a:ext>
            </a:extLst>
          </p:cNvPr>
          <p:cNvSpPr>
            <a:spLocks noGrp="1"/>
          </p:cNvSpPr>
          <p:nvPr>
            <p:ph type="body" sz="half" idx="2"/>
          </p:nvPr>
        </p:nvSpPr>
        <p:spPr/>
        <p:txBody>
          <a:bodyPr/>
          <a:lstStyle/>
          <a:p>
            <a:endParaRPr lang="nl-NL" sz="1800" b="1" dirty="0"/>
          </a:p>
          <a:p>
            <a:r>
              <a:rPr lang="nl-NL" sz="1800" b="1" dirty="0"/>
              <a:t>Circulair aanbesteden</a:t>
            </a:r>
          </a:p>
          <a:p>
            <a:r>
              <a:rPr lang="nl-NL" sz="1800" i="1" dirty="0"/>
              <a:t>Kwaliteit en ambitie</a:t>
            </a:r>
          </a:p>
          <a:p>
            <a:r>
              <a:rPr lang="nl-NL" sz="1800" i="1" dirty="0"/>
              <a:t>(geen prijsafspraak)</a:t>
            </a:r>
          </a:p>
          <a:p>
            <a:endParaRPr lang="nl-NL" sz="1800" i="1" dirty="0"/>
          </a:p>
          <a:p>
            <a:r>
              <a:rPr lang="nl-NL" sz="1800" b="1" dirty="0"/>
              <a:t>Circulaire financiën</a:t>
            </a:r>
          </a:p>
          <a:p>
            <a:r>
              <a:rPr lang="nl-NL" sz="1800" i="1" dirty="0"/>
              <a:t>Producent verantwoordelijk voor terugname en de restwaarde</a:t>
            </a:r>
            <a:endParaRPr lang="nl-NL" sz="1800" b="1" dirty="0"/>
          </a:p>
          <a:p>
            <a:endParaRPr lang="nl-NL" sz="1800" b="1" dirty="0"/>
          </a:p>
          <a:p>
            <a:r>
              <a:rPr lang="nl-NL" sz="1800" b="1" dirty="0"/>
              <a:t>Circulaire werken</a:t>
            </a:r>
          </a:p>
          <a:p>
            <a:r>
              <a:rPr lang="nl-NL" sz="1800" i="1" dirty="0"/>
              <a:t>Dynamisch omgeving, verschillende bedrijven/mensen bij elkaar</a:t>
            </a:r>
          </a:p>
          <a:p>
            <a:endParaRPr lang="nl-NL" sz="1800" dirty="0"/>
          </a:p>
          <a:p>
            <a:endParaRPr lang="nl-NL" dirty="0"/>
          </a:p>
        </p:txBody>
      </p:sp>
      <p:pic>
        <p:nvPicPr>
          <p:cNvPr id="5122" name="Picture 2" descr="Cradle to Cradle | Espero">
            <a:extLst>
              <a:ext uri="{FF2B5EF4-FFF2-40B4-BE49-F238E27FC236}">
                <a16:creationId xmlns:a16="http://schemas.microsoft.com/office/drawing/2014/main" id="{B78187DD-4A4D-401D-801C-AA74988F29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45829" y="273050"/>
            <a:ext cx="4290227" cy="28610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anelgesprek rond Circulaire Verlichting - Vakbeurs Openbare Ruimte -  Brussels Expo">
            <a:extLst>
              <a:ext uri="{FF2B5EF4-FFF2-40B4-BE49-F238E27FC236}">
                <a16:creationId xmlns:a16="http://schemas.microsoft.com/office/drawing/2014/main" id="{FAD1F893-7932-40AD-A35B-3375849C1F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172" y="1808843"/>
            <a:ext cx="3240314" cy="3240314"/>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D84F67EB-B147-4880-A2ED-C7C22EF3A495}"/>
              </a:ext>
            </a:extLst>
          </p:cNvPr>
          <p:cNvPicPr>
            <a:picLocks noChangeAspect="1"/>
          </p:cNvPicPr>
          <p:nvPr/>
        </p:nvPicPr>
        <p:blipFill>
          <a:blip r:embed="rId5"/>
          <a:stretch>
            <a:fillRect/>
          </a:stretch>
        </p:blipFill>
        <p:spPr>
          <a:xfrm>
            <a:off x="8215085" y="4571132"/>
            <a:ext cx="3015343" cy="2013818"/>
          </a:xfrm>
          <a:prstGeom prst="rect">
            <a:avLst/>
          </a:prstGeom>
        </p:spPr>
      </p:pic>
    </p:spTree>
    <p:extLst>
      <p:ext uri="{BB962C8B-B14F-4D97-AF65-F5344CB8AC3E}">
        <p14:creationId xmlns:p14="http://schemas.microsoft.com/office/powerpoint/2010/main" val="69669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065FC-9717-4169-9AE8-8FB82FCF8886}"/>
              </a:ext>
            </a:extLst>
          </p:cNvPr>
          <p:cNvSpPr>
            <a:spLocks noGrp="1"/>
          </p:cNvSpPr>
          <p:nvPr>
            <p:ph type="title"/>
          </p:nvPr>
        </p:nvSpPr>
        <p:spPr/>
        <p:txBody>
          <a:bodyPr/>
          <a:lstStyle/>
          <a:p>
            <a:r>
              <a:rPr lang="nl-NL" dirty="0"/>
              <a:t>Reststromen</a:t>
            </a:r>
          </a:p>
        </p:txBody>
      </p:sp>
      <p:pic>
        <p:nvPicPr>
          <p:cNvPr id="6" name="Tijdelijke aanduiding voor inhoud 5">
            <a:extLst>
              <a:ext uri="{FF2B5EF4-FFF2-40B4-BE49-F238E27FC236}">
                <a16:creationId xmlns:a16="http://schemas.microsoft.com/office/drawing/2014/main" id="{219F4457-5C52-485A-9988-D0F5BEEE974F}"/>
              </a:ext>
            </a:extLst>
          </p:cNvPr>
          <p:cNvPicPr>
            <a:picLocks noGrp="1" noChangeAspect="1"/>
          </p:cNvPicPr>
          <p:nvPr>
            <p:ph idx="1"/>
          </p:nvPr>
        </p:nvPicPr>
        <p:blipFill rotWithShape="1">
          <a:blip r:embed="rId3"/>
          <a:srcRect l="71615" t="48433" r="15698" b="32532"/>
          <a:stretch/>
        </p:blipFill>
        <p:spPr>
          <a:xfrm>
            <a:off x="420914" y="4030435"/>
            <a:ext cx="5675086" cy="2554515"/>
          </a:xfrm>
        </p:spPr>
      </p:pic>
      <p:sp>
        <p:nvSpPr>
          <p:cNvPr id="4" name="Tijdelijke aanduiding voor tekst 3">
            <a:extLst>
              <a:ext uri="{FF2B5EF4-FFF2-40B4-BE49-F238E27FC236}">
                <a16:creationId xmlns:a16="http://schemas.microsoft.com/office/drawing/2014/main" id="{E9E36774-8AD8-4853-8834-7F65911E40D9}"/>
              </a:ext>
            </a:extLst>
          </p:cNvPr>
          <p:cNvSpPr>
            <a:spLocks noGrp="1"/>
          </p:cNvSpPr>
          <p:nvPr>
            <p:ph type="body" sz="half" idx="2"/>
          </p:nvPr>
        </p:nvSpPr>
        <p:spPr/>
        <p:txBody>
          <a:bodyPr>
            <a:normAutofit/>
          </a:bodyPr>
          <a:lstStyle/>
          <a:p>
            <a:pPr algn="just"/>
            <a:r>
              <a:rPr lang="nl-NL" sz="1800" i="1" dirty="0"/>
              <a:t>Restroom is dat gedeelte van de afvalstroom dat overblijft nadat alle bruikbare afvalstromen zijn gescheiden.</a:t>
            </a:r>
            <a:endParaRPr lang="nl-NL" sz="1800" dirty="0"/>
          </a:p>
          <a:p>
            <a:endParaRPr lang="nl-NL" sz="1800" dirty="0"/>
          </a:p>
          <a:p>
            <a:r>
              <a:rPr lang="nl-NL" sz="1800" b="1" dirty="0"/>
              <a:t>Ladder van Lansink</a:t>
            </a:r>
          </a:p>
          <a:p>
            <a:r>
              <a:rPr lang="nl-NL" sz="1800" b="1" dirty="0"/>
              <a:t>(R-ladder/model)</a:t>
            </a:r>
          </a:p>
        </p:txBody>
      </p:sp>
      <p:pic>
        <p:nvPicPr>
          <p:cNvPr id="6146" name="Picture 2">
            <a:extLst>
              <a:ext uri="{FF2B5EF4-FFF2-40B4-BE49-F238E27FC236}">
                <a16:creationId xmlns:a16="http://schemas.microsoft.com/office/drawing/2014/main" id="{05936B8D-0A2D-478C-BF28-2E77525517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6456" y="824821"/>
            <a:ext cx="6040160" cy="426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26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865B9-BD8A-45E3-A093-63DF8A0DF975}"/>
              </a:ext>
            </a:extLst>
          </p:cNvPr>
          <p:cNvSpPr>
            <a:spLocks noGrp="1"/>
          </p:cNvSpPr>
          <p:nvPr>
            <p:ph type="title"/>
          </p:nvPr>
        </p:nvSpPr>
        <p:spPr/>
        <p:txBody>
          <a:bodyPr/>
          <a:lstStyle/>
          <a:p>
            <a:r>
              <a:rPr lang="nl-NL" dirty="0"/>
              <a:t>Voeding</a:t>
            </a:r>
          </a:p>
        </p:txBody>
      </p:sp>
      <p:sp>
        <p:nvSpPr>
          <p:cNvPr id="4" name="Tijdelijke aanduiding voor tekst 3">
            <a:extLst>
              <a:ext uri="{FF2B5EF4-FFF2-40B4-BE49-F238E27FC236}">
                <a16:creationId xmlns:a16="http://schemas.microsoft.com/office/drawing/2014/main" id="{F2109806-7867-4D0D-93D6-7192BD518747}"/>
              </a:ext>
            </a:extLst>
          </p:cNvPr>
          <p:cNvSpPr>
            <a:spLocks noGrp="1"/>
          </p:cNvSpPr>
          <p:nvPr>
            <p:ph type="body" sz="half" idx="2"/>
          </p:nvPr>
        </p:nvSpPr>
        <p:spPr/>
        <p:txBody>
          <a:bodyPr>
            <a:normAutofit/>
          </a:bodyPr>
          <a:lstStyle/>
          <a:p>
            <a:pPr marL="285750" indent="-285750">
              <a:buFontTx/>
              <a:buChar char="-"/>
            </a:pPr>
            <a:r>
              <a:rPr lang="nl-NL" sz="2000" dirty="0"/>
              <a:t>Composthoop</a:t>
            </a:r>
          </a:p>
          <a:p>
            <a:pPr marL="285750" indent="-285750">
              <a:buFontTx/>
              <a:buChar char="-"/>
            </a:pPr>
            <a:r>
              <a:rPr lang="nl-NL" sz="2000" dirty="0" err="1"/>
              <a:t>To</a:t>
            </a:r>
            <a:r>
              <a:rPr lang="nl-NL" sz="2000" dirty="0"/>
              <a:t> </a:t>
            </a:r>
            <a:r>
              <a:rPr lang="nl-NL" sz="2000" dirty="0" err="1"/>
              <a:t>good</a:t>
            </a:r>
            <a:r>
              <a:rPr lang="nl-NL" sz="2000" dirty="0"/>
              <a:t> </a:t>
            </a:r>
            <a:r>
              <a:rPr lang="nl-NL" sz="2000" dirty="0" err="1"/>
              <a:t>to</a:t>
            </a:r>
            <a:r>
              <a:rPr lang="nl-NL" sz="2000" dirty="0"/>
              <a:t> go</a:t>
            </a:r>
          </a:p>
        </p:txBody>
      </p:sp>
      <p:pic>
        <p:nvPicPr>
          <p:cNvPr id="7170" name="Picture 2" descr="Reststromen verwaarden in een circulaire voedselketen">
            <a:extLst>
              <a:ext uri="{FF2B5EF4-FFF2-40B4-BE49-F238E27FC236}">
                <a16:creationId xmlns:a16="http://schemas.microsoft.com/office/drawing/2014/main" id="{C46D8215-3775-4E0D-8C18-AFA0ADEDC8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914" y="4518976"/>
            <a:ext cx="4528457" cy="180784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aar komen reststromen vandaan - Verspillingsfabriek">
            <a:extLst>
              <a:ext uri="{FF2B5EF4-FFF2-40B4-BE49-F238E27FC236}">
                <a16:creationId xmlns:a16="http://schemas.microsoft.com/office/drawing/2014/main" id="{7B423636-4543-409E-B2BE-5696C16E5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257" y="854075"/>
            <a:ext cx="6758515" cy="506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561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335F33-F62D-4E03-9EEF-9137FC8C50B0}"/>
              </a:ext>
            </a:extLst>
          </p:cNvPr>
          <p:cNvSpPr>
            <a:spLocks noGrp="1"/>
          </p:cNvSpPr>
          <p:nvPr>
            <p:ph type="title"/>
          </p:nvPr>
        </p:nvSpPr>
        <p:spPr/>
        <p:txBody>
          <a:bodyPr>
            <a:normAutofit fontScale="90000"/>
          </a:bodyPr>
          <a:lstStyle/>
          <a:p>
            <a:pPr algn="ctr"/>
            <a:br>
              <a:rPr lang="nl-NL" sz="2800" dirty="0"/>
            </a:br>
            <a:r>
              <a:rPr lang="nl-NL" sz="2800" dirty="0"/>
              <a:t>Overige</a:t>
            </a:r>
          </a:p>
        </p:txBody>
      </p:sp>
      <p:pic>
        <p:nvPicPr>
          <p:cNvPr id="8200" name="Picture 8" descr="GFT-afval van het restafval scheiden | Gemeente Echt-Susteren">
            <a:extLst>
              <a:ext uri="{FF2B5EF4-FFF2-40B4-BE49-F238E27FC236}">
                <a16:creationId xmlns:a16="http://schemas.microsoft.com/office/drawing/2014/main" id="{B5157222-C6F9-4E8A-AFA6-82B4D697C0F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65714" y="1458642"/>
            <a:ext cx="7829689" cy="451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98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A46E5-14C3-45BC-900C-4D41CFCF5FA8}"/>
              </a:ext>
            </a:extLst>
          </p:cNvPr>
          <p:cNvSpPr>
            <a:spLocks noGrp="1"/>
          </p:cNvSpPr>
          <p:nvPr>
            <p:ph type="title"/>
          </p:nvPr>
        </p:nvSpPr>
        <p:spPr>
          <a:xfrm>
            <a:off x="609601" y="273050"/>
            <a:ext cx="4011084" cy="880501"/>
          </a:xfrm>
        </p:spPr>
        <p:txBody>
          <a:bodyPr/>
          <a:lstStyle/>
          <a:p>
            <a:r>
              <a:rPr lang="nl-NL" dirty="0"/>
              <a:t>Vandaag</a:t>
            </a:r>
          </a:p>
        </p:txBody>
      </p:sp>
      <p:sp>
        <p:nvSpPr>
          <p:cNvPr id="4" name="Tijdelijke aanduiding voor tekst 3">
            <a:extLst>
              <a:ext uri="{FF2B5EF4-FFF2-40B4-BE49-F238E27FC236}">
                <a16:creationId xmlns:a16="http://schemas.microsoft.com/office/drawing/2014/main" id="{5B30B335-0B26-422F-8771-E6B18B639DF5}"/>
              </a:ext>
            </a:extLst>
          </p:cNvPr>
          <p:cNvSpPr>
            <a:spLocks noGrp="1"/>
          </p:cNvSpPr>
          <p:nvPr>
            <p:ph type="body" sz="half" idx="2"/>
          </p:nvPr>
        </p:nvSpPr>
        <p:spPr>
          <a:xfrm>
            <a:off x="609598" y="1153551"/>
            <a:ext cx="5312899" cy="5106572"/>
          </a:xfrm>
        </p:spPr>
        <p:txBody>
          <a:bodyPr>
            <a:normAutofit/>
          </a:bodyPr>
          <a:lstStyle/>
          <a:p>
            <a:r>
              <a:rPr lang="nl-NL" sz="2000" b="1" dirty="0"/>
              <a:t>Circulair in een gebied</a:t>
            </a:r>
          </a:p>
          <a:p>
            <a:pPr marL="285750" indent="-285750">
              <a:buFontTx/>
              <a:buChar char="-"/>
            </a:pPr>
            <a:r>
              <a:rPr lang="nl-NL" sz="2000" dirty="0"/>
              <a:t>Je kan uitleggen hoe je een gebied circulair kan maken</a:t>
            </a:r>
          </a:p>
          <a:p>
            <a:pPr marL="285750" indent="-285750">
              <a:buFontTx/>
              <a:buChar char="-"/>
            </a:pPr>
            <a:r>
              <a:rPr lang="nl-NL" sz="2000" dirty="0"/>
              <a:t>Je kan voorbeelden van circulaire toepassingen geven</a:t>
            </a:r>
          </a:p>
          <a:p>
            <a:pPr marL="285750" indent="-285750">
              <a:buFontTx/>
              <a:buChar char="-"/>
            </a:pPr>
            <a:r>
              <a:rPr lang="nl-NL" sz="2000" dirty="0"/>
              <a:t>Je kan uitleggen hoe je in een gebied reststromen zichtbaar kan maken</a:t>
            </a:r>
          </a:p>
          <a:p>
            <a:endParaRPr lang="nl-NL" sz="2000" dirty="0"/>
          </a:p>
        </p:txBody>
      </p:sp>
      <p:pic>
        <p:nvPicPr>
          <p:cNvPr id="5" name="Picture 2" descr="44 miljoen subsidie voor circulaire economie – ROB Onderneemt">
            <a:extLst>
              <a:ext uri="{FF2B5EF4-FFF2-40B4-BE49-F238E27FC236}">
                <a16:creationId xmlns:a16="http://schemas.microsoft.com/office/drawing/2014/main" id="{91D7BB69-F75B-4C1E-B5F6-C0D12D79D2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96062" y="1251744"/>
            <a:ext cx="476250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39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A46E5-14C3-45BC-900C-4D41CFCF5FA8}"/>
              </a:ext>
            </a:extLst>
          </p:cNvPr>
          <p:cNvSpPr>
            <a:spLocks noGrp="1"/>
          </p:cNvSpPr>
          <p:nvPr>
            <p:ph type="title"/>
          </p:nvPr>
        </p:nvSpPr>
        <p:spPr>
          <a:xfrm>
            <a:off x="609601" y="273050"/>
            <a:ext cx="4011084" cy="880501"/>
          </a:xfrm>
        </p:spPr>
        <p:txBody>
          <a:bodyPr/>
          <a:lstStyle/>
          <a:p>
            <a:r>
              <a:rPr lang="nl-NL" dirty="0"/>
              <a:t>Vorige week</a:t>
            </a:r>
          </a:p>
        </p:txBody>
      </p:sp>
      <p:sp>
        <p:nvSpPr>
          <p:cNvPr id="4" name="Tijdelijke aanduiding voor tekst 3">
            <a:extLst>
              <a:ext uri="{FF2B5EF4-FFF2-40B4-BE49-F238E27FC236}">
                <a16:creationId xmlns:a16="http://schemas.microsoft.com/office/drawing/2014/main" id="{5B30B335-0B26-422F-8771-E6B18B639DF5}"/>
              </a:ext>
            </a:extLst>
          </p:cNvPr>
          <p:cNvSpPr>
            <a:spLocks noGrp="1"/>
          </p:cNvSpPr>
          <p:nvPr>
            <p:ph type="body" sz="half" idx="2"/>
          </p:nvPr>
        </p:nvSpPr>
        <p:spPr>
          <a:xfrm>
            <a:off x="609598" y="1153551"/>
            <a:ext cx="5312899" cy="5106572"/>
          </a:xfrm>
        </p:spPr>
        <p:txBody>
          <a:bodyPr>
            <a:normAutofit lnSpcReduction="10000"/>
          </a:bodyPr>
          <a:lstStyle/>
          <a:p>
            <a:r>
              <a:rPr lang="nl-NL" sz="2000" b="1" dirty="0" err="1"/>
              <a:t>Biobased</a:t>
            </a:r>
            <a:r>
              <a:rPr lang="nl-NL" sz="2000" b="1" dirty="0"/>
              <a:t> en circulaire (bouw)materialen</a:t>
            </a:r>
          </a:p>
          <a:p>
            <a:pPr marL="285750" indent="-285750">
              <a:buFontTx/>
              <a:buChar char="-"/>
            </a:pPr>
            <a:r>
              <a:rPr lang="nl-NL" sz="2000" dirty="0"/>
              <a:t>Je kan van de volgende materialen uitleggen hoe duurzaam ze zijn:</a:t>
            </a:r>
          </a:p>
          <a:p>
            <a:pPr marL="742953" lvl="1" indent="-285750">
              <a:buFontTx/>
              <a:buChar char="-"/>
            </a:pPr>
            <a:r>
              <a:rPr lang="nl-NL" sz="1800" dirty="0"/>
              <a:t>Bamboe</a:t>
            </a:r>
          </a:p>
          <a:p>
            <a:pPr marL="742953" lvl="1" indent="-285750">
              <a:buFontTx/>
              <a:buChar char="-"/>
            </a:pPr>
            <a:r>
              <a:rPr lang="nl-NL" sz="1800" dirty="0"/>
              <a:t>Hout</a:t>
            </a:r>
          </a:p>
          <a:p>
            <a:pPr marL="742953" lvl="1" indent="-285750">
              <a:buFontTx/>
              <a:buChar char="-"/>
            </a:pPr>
            <a:r>
              <a:rPr lang="nl-NL" sz="1800" dirty="0"/>
              <a:t>Hennep</a:t>
            </a:r>
          </a:p>
          <a:p>
            <a:pPr marL="742953" lvl="1" indent="-285750">
              <a:buFontTx/>
              <a:buChar char="-"/>
            </a:pPr>
            <a:r>
              <a:rPr lang="nl-NL" sz="1800" dirty="0"/>
              <a:t>Bio-composiet</a:t>
            </a:r>
          </a:p>
          <a:p>
            <a:pPr marL="742953" lvl="1" indent="-285750">
              <a:buFontTx/>
              <a:buChar char="-"/>
            </a:pPr>
            <a:r>
              <a:rPr lang="nl-NL" sz="1800" dirty="0"/>
              <a:t>Mycelium</a:t>
            </a:r>
          </a:p>
          <a:p>
            <a:pPr marL="285750" indent="-285750">
              <a:buFontTx/>
              <a:buChar char="-"/>
            </a:pPr>
            <a:r>
              <a:rPr lang="nl-NL" sz="2000" dirty="0"/>
              <a:t>Je kan van de volgende materialen enkele toepassingen benoemen:</a:t>
            </a:r>
          </a:p>
          <a:p>
            <a:pPr marL="742953" lvl="1" indent="-285750">
              <a:buFontTx/>
              <a:buChar char="-"/>
            </a:pPr>
            <a:r>
              <a:rPr lang="nl-NL" sz="1800" dirty="0"/>
              <a:t>Bamboe</a:t>
            </a:r>
          </a:p>
          <a:p>
            <a:pPr marL="742953" lvl="1" indent="-285750">
              <a:buFontTx/>
              <a:buChar char="-"/>
            </a:pPr>
            <a:r>
              <a:rPr lang="nl-NL" sz="1800" dirty="0"/>
              <a:t>hout</a:t>
            </a:r>
          </a:p>
          <a:p>
            <a:pPr marL="742953" lvl="1" indent="-285750">
              <a:buFontTx/>
              <a:buChar char="-"/>
            </a:pPr>
            <a:r>
              <a:rPr lang="nl-NL" sz="1800" dirty="0"/>
              <a:t>Hennep</a:t>
            </a:r>
          </a:p>
          <a:p>
            <a:pPr marL="742953" lvl="1" indent="-285750">
              <a:buFontTx/>
              <a:buChar char="-"/>
            </a:pPr>
            <a:r>
              <a:rPr lang="nl-NL" sz="1800" dirty="0"/>
              <a:t>Bio-composiet</a:t>
            </a:r>
          </a:p>
          <a:p>
            <a:pPr marL="742953" lvl="1" indent="-285750">
              <a:buFontTx/>
              <a:buChar char="-"/>
            </a:pPr>
            <a:r>
              <a:rPr lang="nl-NL" sz="1800" dirty="0"/>
              <a:t>Mycelium</a:t>
            </a:r>
          </a:p>
          <a:p>
            <a:pPr marL="742953" lvl="1" indent="-285750">
              <a:buFontTx/>
              <a:buChar char="-"/>
            </a:pPr>
            <a:r>
              <a:rPr lang="nl-NL" sz="1800" dirty="0"/>
              <a:t>Reststromen</a:t>
            </a:r>
          </a:p>
          <a:p>
            <a:endParaRPr lang="nl-NL" sz="2000" dirty="0"/>
          </a:p>
        </p:txBody>
      </p:sp>
      <p:pic>
        <p:nvPicPr>
          <p:cNvPr id="5" name="Tijdelijke aanduiding voor inhoud 4">
            <a:extLst>
              <a:ext uri="{FF2B5EF4-FFF2-40B4-BE49-F238E27FC236}">
                <a16:creationId xmlns:a16="http://schemas.microsoft.com/office/drawing/2014/main" id="{CECF8A94-B241-440C-9403-EC8070F34724}"/>
              </a:ext>
            </a:extLst>
          </p:cNvPr>
          <p:cNvPicPr>
            <a:picLocks noGrp="1" noChangeAspect="1"/>
          </p:cNvPicPr>
          <p:nvPr>
            <p:ph idx="1"/>
          </p:nvPr>
        </p:nvPicPr>
        <p:blipFill>
          <a:blip r:embed="rId2"/>
          <a:stretch>
            <a:fillRect/>
          </a:stretch>
        </p:blipFill>
        <p:spPr>
          <a:xfrm>
            <a:off x="7216562" y="924557"/>
            <a:ext cx="3555532" cy="4774001"/>
          </a:xfrm>
          <a:prstGeom prst="rect">
            <a:avLst/>
          </a:prstGeom>
        </p:spPr>
      </p:pic>
    </p:spTree>
    <p:extLst>
      <p:ext uri="{BB962C8B-B14F-4D97-AF65-F5344CB8AC3E}">
        <p14:creationId xmlns:p14="http://schemas.microsoft.com/office/powerpoint/2010/main" val="337788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A46E5-14C3-45BC-900C-4D41CFCF5FA8}"/>
              </a:ext>
            </a:extLst>
          </p:cNvPr>
          <p:cNvSpPr>
            <a:spLocks noGrp="1"/>
          </p:cNvSpPr>
          <p:nvPr>
            <p:ph type="title"/>
          </p:nvPr>
        </p:nvSpPr>
        <p:spPr>
          <a:xfrm>
            <a:off x="609601" y="273050"/>
            <a:ext cx="4011084" cy="880501"/>
          </a:xfrm>
        </p:spPr>
        <p:txBody>
          <a:bodyPr/>
          <a:lstStyle/>
          <a:p>
            <a:r>
              <a:rPr lang="nl-NL" dirty="0"/>
              <a:t>Vandaag</a:t>
            </a:r>
          </a:p>
        </p:txBody>
      </p:sp>
      <p:sp>
        <p:nvSpPr>
          <p:cNvPr id="4" name="Tijdelijke aanduiding voor tekst 3">
            <a:extLst>
              <a:ext uri="{FF2B5EF4-FFF2-40B4-BE49-F238E27FC236}">
                <a16:creationId xmlns:a16="http://schemas.microsoft.com/office/drawing/2014/main" id="{5B30B335-0B26-422F-8771-E6B18B639DF5}"/>
              </a:ext>
            </a:extLst>
          </p:cNvPr>
          <p:cNvSpPr>
            <a:spLocks noGrp="1"/>
          </p:cNvSpPr>
          <p:nvPr>
            <p:ph type="body" sz="half" idx="2"/>
          </p:nvPr>
        </p:nvSpPr>
        <p:spPr>
          <a:xfrm>
            <a:off x="609598" y="1153551"/>
            <a:ext cx="5312899" cy="5106572"/>
          </a:xfrm>
        </p:spPr>
        <p:txBody>
          <a:bodyPr>
            <a:normAutofit/>
          </a:bodyPr>
          <a:lstStyle/>
          <a:p>
            <a:r>
              <a:rPr lang="nl-NL" sz="2000" b="1" dirty="0"/>
              <a:t>Circulair in een gebied</a:t>
            </a:r>
          </a:p>
          <a:p>
            <a:pPr marL="285750" indent="-285750">
              <a:buFontTx/>
              <a:buChar char="-"/>
            </a:pPr>
            <a:r>
              <a:rPr lang="nl-NL" sz="2000" dirty="0"/>
              <a:t>Je kan uitleggen hoe je een gebied circulair kan maken</a:t>
            </a:r>
          </a:p>
          <a:p>
            <a:pPr marL="285750" indent="-285750">
              <a:buFontTx/>
              <a:buChar char="-"/>
            </a:pPr>
            <a:r>
              <a:rPr lang="nl-NL" sz="2000" dirty="0"/>
              <a:t>Je kan voorbeelden van circulaire toepassingen geven</a:t>
            </a:r>
          </a:p>
          <a:p>
            <a:pPr marL="285750" indent="-285750">
              <a:buFontTx/>
              <a:buChar char="-"/>
            </a:pPr>
            <a:r>
              <a:rPr lang="nl-NL" sz="2000" dirty="0"/>
              <a:t>Je kan uitleggen hoe je in een gebied reststromen zichtbaar kan maken</a:t>
            </a:r>
          </a:p>
          <a:p>
            <a:endParaRPr lang="nl-NL" sz="2000" dirty="0"/>
          </a:p>
        </p:txBody>
      </p:sp>
      <p:pic>
        <p:nvPicPr>
          <p:cNvPr id="9218" name="Picture 2" descr="Nederland♻️Circulair (@NL_Circulair) | Twitter">
            <a:extLst>
              <a:ext uri="{FF2B5EF4-FFF2-40B4-BE49-F238E27FC236}">
                <a16:creationId xmlns:a16="http://schemas.microsoft.com/office/drawing/2014/main" id="{40C1C5D0-C44E-4C28-B4B8-E377B4DC6F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72312" y="1294606"/>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70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5C43B68-9821-4DCF-A4F2-AFAC0DA2C080}"/>
              </a:ext>
            </a:extLst>
          </p:cNvPr>
          <p:cNvSpPr>
            <a:spLocks noGrp="1"/>
          </p:cNvSpPr>
          <p:nvPr>
            <p:ph type="title"/>
          </p:nvPr>
        </p:nvSpPr>
        <p:spPr/>
        <p:txBody>
          <a:bodyPr/>
          <a:lstStyle/>
          <a:p>
            <a:r>
              <a:rPr lang="nl-NL" dirty="0"/>
              <a:t>Tilburg circulair in 2045</a:t>
            </a:r>
          </a:p>
        </p:txBody>
      </p:sp>
      <p:pic>
        <p:nvPicPr>
          <p:cNvPr id="7" name="Tijdelijke aanduiding voor inhoud 6">
            <a:extLst>
              <a:ext uri="{FF2B5EF4-FFF2-40B4-BE49-F238E27FC236}">
                <a16:creationId xmlns:a16="http://schemas.microsoft.com/office/drawing/2014/main" id="{8149A96F-D25A-407E-8883-F53646294EC3}"/>
              </a:ext>
            </a:extLst>
          </p:cNvPr>
          <p:cNvPicPr>
            <a:picLocks noGrp="1" noChangeAspect="1"/>
          </p:cNvPicPr>
          <p:nvPr>
            <p:ph idx="1"/>
          </p:nvPr>
        </p:nvPicPr>
        <p:blipFill rotWithShape="1">
          <a:blip r:embed="rId3"/>
          <a:srcRect l="65666" t="48319" r="5590" b="21899"/>
          <a:stretch/>
        </p:blipFill>
        <p:spPr>
          <a:xfrm>
            <a:off x="221466" y="1392702"/>
            <a:ext cx="11749068" cy="3652003"/>
          </a:xfrm>
        </p:spPr>
      </p:pic>
      <p:sp>
        <p:nvSpPr>
          <p:cNvPr id="9" name="Ovaal 8">
            <a:extLst>
              <a:ext uri="{FF2B5EF4-FFF2-40B4-BE49-F238E27FC236}">
                <a16:creationId xmlns:a16="http://schemas.microsoft.com/office/drawing/2014/main" id="{2F4F77D6-1A17-4F36-BC93-AB14CA95B01A}"/>
              </a:ext>
            </a:extLst>
          </p:cNvPr>
          <p:cNvSpPr/>
          <p:nvPr/>
        </p:nvSpPr>
        <p:spPr>
          <a:xfrm>
            <a:off x="883921" y="1575583"/>
            <a:ext cx="2407919" cy="11214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BEF5D30F-B761-4D2F-871C-901A66FFCEFC}"/>
              </a:ext>
            </a:extLst>
          </p:cNvPr>
          <p:cNvSpPr/>
          <p:nvPr/>
        </p:nvSpPr>
        <p:spPr>
          <a:xfrm>
            <a:off x="3118340" y="1575582"/>
            <a:ext cx="2407919" cy="11214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9806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9B26E5-E765-4C7D-A47B-75C6C96B3088}"/>
              </a:ext>
            </a:extLst>
          </p:cNvPr>
          <p:cNvSpPr>
            <a:spLocks noGrp="1"/>
          </p:cNvSpPr>
          <p:nvPr>
            <p:ph type="title"/>
          </p:nvPr>
        </p:nvSpPr>
        <p:spPr/>
        <p:txBody>
          <a:bodyPr/>
          <a:lstStyle/>
          <a:p>
            <a:r>
              <a:rPr lang="nl-NL" dirty="0"/>
              <a:t>Circulaire gebied</a:t>
            </a:r>
          </a:p>
        </p:txBody>
      </p:sp>
      <p:sp>
        <p:nvSpPr>
          <p:cNvPr id="4" name="Tijdelijke aanduiding voor tekst 3">
            <a:extLst>
              <a:ext uri="{FF2B5EF4-FFF2-40B4-BE49-F238E27FC236}">
                <a16:creationId xmlns:a16="http://schemas.microsoft.com/office/drawing/2014/main" id="{5F38913B-51E0-48DD-B5DD-450FCA996AF1}"/>
              </a:ext>
            </a:extLst>
          </p:cNvPr>
          <p:cNvSpPr>
            <a:spLocks noGrp="1"/>
          </p:cNvSpPr>
          <p:nvPr>
            <p:ph type="body" sz="half" idx="2"/>
          </p:nvPr>
        </p:nvSpPr>
        <p:spPr/>
        <p:txBody>
          <a:bodyPr/>
          <a:lstStyle/>
          <a:p>
            <a:pPr algn="just"/>
            <a:r>
              <a:rPr lang="nl-NL" sz="1800" dirty="0"/>
              <a:t>Uitdaging reststromen in kaart brengen en minimaliseren, het uitstralen van een duurzame omgeving</a:t>
            </a:r>
          </a:p>
          <a:p>
            <a:endParaRPr lang="nl-NL" dirty="0"/>
          </a:p>
        </p:txBody>
      </p:sp>
      <p:pic>
        <p:nvPicPr>
          <p:cNvPr id="1026" name="Picture 2" descr="44 miljoen subsidie voor circulaire economie – ROB Onderneemt">
            <a:extLst>
              <a:ext uri="{FF2B5EF4-FFF2-40B4-BE49-F238E27FC236}">
                <a16:creationId xmlns:a16="http://schemas.microsoft.com/office/drawing/2014/main" id="{480B7B5D-D57E-454F-8D03-4C0FAE3CB5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17809" y="1083468"/>
            <a:ext cx="5734796" cy="469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0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9B26E5-E765-4C7D-A47B-75C6C96B3088}"/>
              </a:ext>
            </a:extLst>
          </p:cNvPr>
          <p:cNvSpPr>
            <a:spLocks noGrp="1"/>
          </p:cNvSpPr>
          <p:nvPr>
            <p:ph type="title"/>
          </p:nvPr>
        </p:nvSpPr>
        <p:spPr>
          <a:xfrm>
            <a:off x="758560" y="505279"/>
            <a:ext cx="4011084" cy="1162050"/>
          </a:xfrm>
        </p:spPr>
        <p:txBody>
          <a:bodyPr/>
          <a:lstStyle/>
          <a:p>
            <a:r>
              <a:rPr lang="nl-NL" dirty="0"/>
              <a:t>Het toepassen van circulaire principes</a:t>
            </a:r>
          </a:p>
        </p:txBody>
      </p:sp>
      <p:pic>
        <p:nvPicPr>
          <p:cNvPr id="5" name="Tijdelijke aanduiding voor inhoud 4">
            <a:extLst>
              <a:ext uri="{FF2B5EF4-FFF2-40B4-BE49-F238E27FC236}">
                <a16:creationId xmlns:a16="http://schemas.microsoft.com/office/drawing/2014/main" id="{11514E1A-B5F8-4F8F-85F9-CEA110DC0D6C}"/>
              </a:ext>
            </a:extLst>
          </p:cNvPr>
          <p:cNvPicPr>
            <a:picLocks noGrp="1" noChangeAspect="1"/>
          </p:cNvPicPr>
          <p:nvPr>
            <p:ph idx="1"/>
          </p:nvPr>
        </p:nvPicPr>
        <p:blipFill>
          <a:blip r:embed="rId3"/>
          <a:stretch>
            <a:fillRect/>
          </a:stretch>
        </p:blipFill>
        <p:spPr>
          <a:xfrm>
            <a:off x="4769644" y="937419"/>
            <a:ext cx="6810375" cy="4524375"/>
          </a:xfrm>
          <a:prstGeom prst="rect">
            <a:avLst/>
          </a:prstGeom>
        </p:spPr>
      </p:pic>
      <p:sp>
        <p:nvSpPr>
          <p:cNvPr id="4" name="Tijdelijke aanduiding voor tekst 3">
            <a:extLst>
              <a:ext uri="{FF2B5EF4-FFF2-40B4-BE49-F238E27FC236}">
                <a16:creationId xmlns:a16="http://schemas.microsoft.com/office/drawing/2014/main" id="{5F38913B-51E0-48DD-B5DD-450FCA996AF1}"/>
              </a:ext>
            </a:extLst>
          </p:cNvPr>
          <p:cNvSpPr>
            <a:spLocks noGrp="1"/>
          </p:cNvSpPr>
          <p:nvPr>
            <p:ph type="body" sz="half" idx="2"/>
          </p:nvPr>
        </p:nvSpPr>
        <p:spPr/>
        <p:txBody>
          <a:bodyPr>
            <a:normAutofit/>
          </a:bodyPr>
          <a:lstStyle/>
          <a:p>
            <a:endParaRPr lang="nl-NL" sz="1800" dirty="0"/>
          </a:p>
          <a:p>
            <a:pPr marL="285750" indent="-285750">
              <a:buFontTx/>
              <a:buChar char="-"/>
            </a:pPr>
            <a:r>
              <a:rPr lang="nl-NL" sz="1800" dirty="0"/>
              <a:t>Circulaire materialen</a:t>
            </a:r>
          </a:p>
          <a:p>
            <a:pPr marL="285750" indent="-285750">
              <a:buFontTx/>
              <a:buChar char="-"/>
            </a:pPr>
            <a:r>
              <a:rPr lang="nl-NL" sz="1800" dirty="0"/>
              <a:t>Circulaire ontwerpen</a:t>
            </a:r>
          </a:p>
          <a:p>
            <a:pPr marL="285750" indent="-285750">
              <a:buFontTx/>
              <a:buChar char="-"/>
            </a:pPr>
            <a:r>
              <a:rPr lang="nl-NL" sz="1800" dirty="0"/>
              <a:t>Circulaire werken</a:t>
            </a:r>
          </a:p>
          <a:p>
            <a:pPr marL="285750" indent="-285750">
              <a:buFontTx/>
              <a:buChar char="-"/>
            </a:pPr>
            <a:r>
              <a:rPr lang="nl-NL" sz="1800" dirty="0"/>
              <a:t>Circulaire gebiedsontwikkeling</a:t>
            </a:r>
          </a:p>
          <a:p>
            <a:pPr marL="285750" indent="-285750">
              <a:buFontTx/>
              <a:buChar char="-"/>
            </a:pPr>
            <a:r>
              <a:rPr lang="nl-NL" sz="1800" dirty="0"/>
              <a:t>Circulair aanbesteden</a:t>
            </a:r>
          </a:p>
          <a:p>
            <a:pPr marL="285750" indent="-285750">
              <a:buFontTx/>
              <a:buChar char="-"/>
            </a:pPr>
            <a:r>
              <a:rPr lang="nl-NL" sz="1800" dirty="0"/>
              <a:t>Circulaire businessmodellen</a:t>
            </a:r>
          </a:p>
          <a:p>
            <a:pPr marL="285750" indent="-285750">
              <a:buFontTx/>
              <a:buChar char="-"/>
            </a:pPr>
            <a:r>
              <a:rPr lang="nl-NL" sz="1800" dirty="0"/>
              <a:t>Circulaire financiën</a:t>
            </a:r>
          </a:p>
          <a:p>
            <a:pPr marL="285750" indent="-285750">
              <a:buFontTx/>
              <a:buChar char="-"/>
            </a:pPr>
            <a:endParaRPr lang="nl-NL" sz="1800" dirty="0"/>
          </a:p>
        </p:txBody>
      </p:sp>
    </p:spTree>
    <p:extLst>
      <p:ext uri="{BB962C8B-B14F-4D97-AF65-F5344CB8AC3E}">
        <p14:creationId xmlns:p14="http://schemas.microsoft.com/office/powerpoint/2010/main" val="170847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4C08D2-1DF7-4389-A7FF-A18018C98972}"/>
              </a:ext>
            </a:extLst>
          </p:cNvPr>
          <p:cNvSpPr>
            <a:spLocks noGrp="1"/>
          </p:cNvSpPr>
          <p:nvPr>
            <p:ph type="title"/>
          </p:nvPr>
        </p:nvSpPr>
        <p:spPr>
          <a:xfrm>
            <a:off x="608542" y="460829"/>
            <a:ext cx="10972801" cy="1143000"/>
          </a:xfrm>
        </p:spPr>
        <p:txBody>
          <a:bodyPr/>
          <a:lstStyle/>
          <a:p>
            <a:r>
              <a:rPr lang="nl-NL" dirty="0"/>
              <a:t>Het toepassen van circulaire principes</a:t>
            </a:r>
          </a:p>
        </p:txBody>
      </p:sp>
      <p:sp>
        <p:nvSpPr>
          <p:cNvPr id="6" name="Tijdelijke aanduiding voor tekst 5">
            <a:extLst>
              <a:ext uri="{FF2B5EF4-FFF2-40B4-BE49-F238E27FC236}">
                <a16:creationId xmlns:a16="http://schemas.microsoft.com/office/drawing/2014/main" id="{7F962398-DD05-495A-9D76-24DDE1FB29D7}"/>
              </a:ext>
            </a:extLst>
          </p:cNvPr>
          <p:cNvSpPr>
            <a:spLocks noGrp="1"/>
          </p:cNvSpPr>
          <p:nvPr>
            <p:ph type="body" idx="1"/>
          </p:nvPr>
        </p:nvSpPr>
        <p:spPr/>
        <p:txBody>
          <a:bodyPr/>
          <a:lstStyle/>
          <a:p>
            <a:r>
              <a:rPr lang="nl-NL" sz="2400" dirty="0"/>
              <a:t>Circulaire materialen</a:t>
            </a:r>
          </a:p>
        </p:txBody>
      </p:sp>
      <p:sp>
        <p:nvSpPr>
          <p:cNvPr id="8" name="Tijdelijke aanduiding voor tekst 7">
            <a:extLst>
              <a:ext uri="{FF2B5EF4-FFF2-40B4-BE49-F238E27FC236}">
                <a16:creationId xmlns:a16="http://schemas.microsoft.com/office/drawing/2014/main" id="{3575A7AE-D4F5-4AF9-99C8-4987597FCB7B}"/>
              </a:ext>
            </a:extLst>
          </p:cNvPr>
          <p:cNvSpPr>
            <a:spLocks noGrp="1"/>
          </p:cNvSpPr>
          <p:nvPr>
            <p:ph type="body" sz="quarter" idx="3"/>
          </p:nvPr>
        </p:nvSpPr>
        <p:spPr/>
        <p:txBody>
          <a:bodyPr/>
          <a:lstStyle/>
          <a:p>
            <a:r>
              <a:rPr lang="nl-NL" sz="2400" dirty="0"/>
              <a:t>Circulaire ontwerpen</a:t>
            </a:r>
          </a:p>
        </p:txBody>
      </p:sp>
      <p:pic>
        <p:nvPicPr>
          <p:cNvPr id="2050" name="Picture 2" descr="Oude materialen hergebruiken in je nieuwe kantoor - Ruig &amp;amp; Geroest">
            <a:extLst>
              <a:ext uri="{FF2B5EF4-FFF2-40B4-BE49-F238E27FC236}">
                <a16:creationId xmlns:a16="http://schemas.microsoft.com/office/drawing/2014/main" id="{47F7A40D-3F0D-4311-A93C-D87C0CCFFAA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070" y="2573232"/>
            <a:ext cx="5386388" cy="23577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irculair Ontwerpen – EcoEngineers">
            <a:extLst>
              <a:ext uri="{FF2B5EF4-FFF2-40B4-BE49-F238E27FC236}">
                <a16:creationId xmlns:a16="http://schemas.microsoft.com/office/drawing/2014/main" id="{D2DB7BA0-66CF-428F-BDF0-3FAAADEE28BB}"/>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193367" y="2386919"/>
            <a:ext cx="5097338" cy="286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751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9F5428B-6661-409A-9257-A53EE6ED2BF4}"/>
              </a:ext>
            </a:extLst>
          </p:cNvPr>
          <p:cNvSpPr>
            <a:spLocks noGrp="1"/>
          </p:cNvSpPr>
          <p:nvPr>
            <p:ph type="title"/>
          </p:nvPr>
        </p:nvSpPr>
        <p:spPr/>
        <p:txBody>
          <a:bodyPr/>
          <a:lstStyle/>
          <a:p>
            <a:pPr algn="ctr"/>
            <a:r>
              <a:rPr lang="nl-NL" dirty="0"/>
              <a:t>Circulair ontwerpen</a:t>
            </a:r>
          </a:p>
        </p:txBody>
      </p:sp>
      <p:pic>
        <p:nvPicPr>
          <p:cNvPr id="3074" name="Picture 2" descr="Is biobased circulair bouwen? - Platform M3 architecten | Biobased  Ecologische Architectuur">
            <a:extLst>
              <a:ext uri="{FF2B5EF4-FFF2-40B4-BE49-F238E27FC236}">
                <a16:creationId xmlns:a16="http://schemas.microsoft.com/office/drawing/2014/main" id="{995E04CB-8413-429D-B130-507586E645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7531" y="1271015"/>
            <a:ext cx="8768765"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01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255E6A-A368-472D-A1D5-752D382E5015}"/>
              </a:ext>
            </a:extLst>
          </p:cNvPr>
          <p:cNvSpPr>
            <a:spLocks noGrp="1"/>
          </p:cNvSpPr>
          <p:nvPr>
            <p:ph type="title"/>
          </p:nvPr>
        </p:nvSpPr>
        <p:spPr>
          <a:xfrm>
            <a:off x="608542" y="460377"/>
            <a:ext cx="10972801" cy="1143000"/>
          </a:xfrm>
        </p:spPr>
        <p:txBody>
          <a:bodyPr/>
          <a:lstStyle/>
          <a:p>
            <a:r>
              <a:rPr lang="nl-NL" dirty="0"/>
              <a:t>Het toepassen van circulaire principes</a:t>
            </a:r>
          </a:p>
        </p:txBody>
      </p:sp>
      <p:sp>
        <p:nvSpPr>
          <p:cNvPr id="3" name="Tijdelijke aanduiding voor tekst 2">
            <a:extLst>
              <a:ext uri="{FF2B5EF4-FFF2-40B4-BE49-F238E27FC236}">
                <a16:creationId xmlns:a16="http://schemas.microsoft.com/office/drawing/2014/main" id="{91899A1A-642C-4A26-8D74-B64797FD14AC}"/>
              </a:ext>
            </a:extLst>
          </p:cNvPr>
          <p:cNvSpPr>
            <a:spLocks noGrp="1"/>
          </p:cNvSpPr>
          <p:nvPr>
            <p:ph type="body" idx="1"/>
          </p:nvPr>
        </p:nvSpPr>
        <p:spPr/>
        <p:txBody>
          <a:bodyPr>
            <a:normAutofit/>
          </a:bodyPr>
          <a:lstStyle/>
          <a:p>
            <a:r>
              <a:rPr lang="nl-NL" sz="2400" b="1" dirty="0"/>
              <a:t>Circulaire businessmodellen</a:t>
            </a:r>
          </a:p>
        </p:txBody>
      </p:sp>
      <p:sp>
        <p:nvSpPr>
          <p:cNvPr id="5" name="Tijdelijke aanduiding voor tekst 4">
            <a:extLst>
              <a:ext uri="{FF2B5EF4-FFF2-40B4-BE49-F238E27FC236}">
                <a16:creationId xmlns:a16="http://schemas.microsoft.com/office/drawing/2014/main" id="{41786236-05D4-4D59-965D-28D6132F9666}"/>
              </a:ext>
            </a:extLst>
          </p:cNvPr>
          <p:cNvSpPr>
            <a:spLocks noGrp="1"/>
          </p:cNvSpPr>
          <p:nvPr>
            <p:ph type="body" sz="quarter" idx="3"/>
          </p:nvPr>
        </p:nvSpPr>
        <p:spPr/>
        <p:txBody>
          <a:bodyPr>
            <a:normAutofit/>
          </a:bodyPr>
          <a:lstStyle/>
          <a:p>
            <a:r>
              <a:rPr lang="nl-NL" sz="2400" dirty="0"/>
              <a:t>Circulaire gebiedsontwikkeling</a:t>
            </a:r>
          </a:p>
        </p:txBody>
      </p:sp>
      <p:pic>
        <p:nvPicPr>
          <p:cNvPr id="4098" name="Picture 2" descr="Wat betekent cradle to cradle?">
            <a:extLst>
              <a:ext uri="{FF2B5EF4-FFF2-40B4-BE49-F238E27FC236}">
                <a16:creationId xmlns:a16="http://schemas.microsoft.com/office/drawing/2014/main" id="{57CA8CBD-CCDF-4B56-80A3-C0C0C38C669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219046" y="2174875"/>
            <a:ext cx="4168025" cy="39512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et nieuwe boeren in circulaire biobased economie - duurzaamplus">
            <a:extLst>
              <a:ext uri="{FF2B5EF4-FFF2-40B4-BE49-F238E27FC236}">
                <a16:creationId xmlns:a16="http://schemas.microsoft.com/office/drawing/2014/main" id="{BC968F22-5B1F-4A38-A581-449275CC3B24}"/>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192838" y="2377637"/>
            <a:ext cx="5389562" cy="354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88641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gemene powerpoint Sterk Merk">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954</Words>
  <Application>Microsoft Office PowerPoint</Application>
  <PresentationFormat>Breedbeeld</PresentationFormat>
  <Paragraphs>96</Paragraphs>
  <Slides>14</Slides>
  <Notes>8</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14</vt:i4>
      </vt:variant>
    </vt:vector>
  </HeadingPairs>
  <TitlesOfParts>
    <vt:vector size="25" baseType="lpstr">
      <vt:lpstr>Arial</vt:lpstr>
      <vt:lpstr>Arial</vt:lpstr>
      <vt:lpstr>Calibri</vt:lpstr>
      <vt:lpstr>Calibri Light</vt:lpstr>
      <vt:lpstr>Montserrat</vt:lpstr>
      <vt:lpstr>Museo Sans</vt:lpstr>
      <vt:lpstr>Museo Slab</vt:lpstr>
      <vt:lpstr>Open Sans</vt:lpstr>
      <vt:lpstr>Rockwell</vt:lpstr>
      <vt:lpstr>Kantoorthema</vt:lpstr>
      <vt:lpstr>Algemene powerpoint Sterk Merk</vt:lpstr>
      <vt:lpstr>PowerPoint-presentatie</vt:lpstr>
      <vt:lpstr>Vorige week</vt:lpstr>
      <vt:lpstr>Vandaag</vt:lpstr>
      <vt:lpstr>Tilburg circulair in 2045</vt:lpstr>
      <vt:lpstr>Circulaire gebied</vt:lpstr>
      <vt:lpstr>Het toepassen van circulaire principes</vt:lpstr>
      <vt:lpstr>Het toepassen van circulaire principes</vt:lpstr>
      <vt:lpstr>Circulair ontwerpen</vt:lpstr>
      <vt:lpstr>Het toepassen van circulaire principes</vt:lpstr>
      <vt:lpstr>Het toepassen van circulaire principes</vt:lpstr>
      <vt:lpstr>Reststromen</vt:lpstr>
      <vt:lpstr>Voeding</vt:lpstr>
      <vt:lpstr> Overige</vt:lpstr>
      <vt:lpstr>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Gerjan de Ruiter</cp:lastModifiedBy>
  <cp:revision>1</cp:revision>
  <dcterms:created xsi:type="dcterms:W3CDTF">2021-05-21T12:11:16Z</dcterms:created>
  <dcterms:modified xsi:type="dcterms:W3CDTF">2021-06-16T09:32:29Z</dcterms:modified>
</cp:coreProperties>
</file>